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26"/>
  </p:notesMasterIdLst>
  <p:handoutMasterIdLst>
    <p:handoutMasterId r:id="rId27"/>
  </p:handoutMasterIdLst>
  <p:sldIdLst>
    <p:sldId id="256" r:id="rId4"/>
    <p:sldId id="260" r:id="rId5"/>
    <p:sldId id="281" r:id="rId6"/>
    <p:sldId id="259" r:id="rId7"/>
    <p:sldId id="282" r:id="rId8"/>
    <p:sldId id="263" r:id="rId9"/>
    <p:sldId id="264" r:id="rId10"/>
    <p:sldId id="265" r:id="rId11"/>
    <p:sldId id="283" r:id="rId12"/>
    <p:sldId id="267" r:id="rId13"/>
    <p:sldId id="268" r:id="rId14"/>
    <p:sldId id="269" r:id="rId15"/>
    <p:sldId id="275" r:id="rId16"/>
    <p:sldId id="270" r:id="rId17"/>
    <p:sldId id="279" r:id="rId18"/>
    <p:sldId id="284" r:id="rId19"/>
    <p:sldId id="271" r:id="rId20"/>
    <p:sldId id="276" r:id="rId21"/>
    <p:sldId id="277" r:id="rId22"/>
    <p:sldId id="280" r:id="rId23"/>
    <p:sldId id="285" r:id="rId24"/>
    <p:sldId id="272" r:id="rId25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23" autoAdjust="0"/>
  </p:normalViewPr>
  <p:slideViewPr>
    <p:cSldViewPr>
      <p:cViewPr>
        <p:scale>
          <a:sx n="66" d="100"/>
          <a:sy n="66" d="100"/>
        </p:scale>
        <p:origin x="-1290" y="-73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148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1DBE2-14B9-450C-A046-B8E9230A6822}" type="doc">
      <dgm:prSet loTypeId="urn:microsoft.com/office/officeart/2005/8/layout/lProcess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8901862-AAA0-4D56-AC79-FF7DFD9F26D6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System</a:t>
          </a:r>
          <a:endParaRPr lang="en-US" dirty="0"/>
        </a:p>
      </dgm:t>
    </dgm:pt>
    <dgm:pt modelId="{62AA9390-5165-4A81-B476-5B7D1C372230}" type="parTrans" cxnId="{8037446C-1851-45CD-9836-D591F88A6C9D}">
      <dgm:prSet/>
      <dgm:spPr/>
      <dgm:t>
        <a:bodyPr/>
        <a:lstStyle/>
        <a:p>
          <a:endParaRPr lang="en-US"/>
        </a:p>
      </dgm:t>
    </dgm:pt>
    <dgm:pt modelId="{DACF6397-146F-4AAA-AE78-41543C899A38}" type="sibTrans" cxnId="{8037446C-1851-45CD-9836-D591F88A6C9D}">
      <dgm:prSet/>
      <dgm:spPr/>
      <dgm:t>
        <a:bodyPr/>
        <a:lstStyle/>
        <a:p>
          <a:endParaRPr lang="en-US"/>
        </a:p>
      </dgm:t>
    </dgm:pt>
    <dgm:pt modelId="{E5C49DA8-2950-408A-934C-63DC2CDCBA4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Command</a:t>
          </a:r>
          <a:endParaRPr lang="en-US" dirty="0">
            <a:solidFill>
              <a:schemeClr val="tx1"/>
            </a:solidFill>
          </a:endParaRPr>
        </a:p>
      </dgm:t>
    </dgm:pt>
    <dgm:pt modelId="{749F995F-DF89-41C4-A589-B7E025BB65AF}" type="parTrans" cxnId="{B61E1EA2-C2DE-40AB-B867-F6B36E609BE7}">
      <dgm:prSet/>
      <dgm:spPr/>
      <dgm:t>
        <a:bodyPr/>
        <a:lstStyle/>
        <a:p>
          <a:endParaRPr lang="en-US"/>
        </a:p>
      </dgm:t>
    </dgm:pt>
    <dgm:pt modelId="{901B378A-523E-4084-9A76-4136CAC22E47}" type="sibTrans" cxnId="{B61E1EA2-C2DE-40AB-B867-F6B36E609BE7}">
      <dgm:prSet/>
      <dgm:spPr/>
      <dgm:t>
        <a:bodyPr/>
        <a:lstStyle/>
        <a:p>
          <a:endParaRPr lang="en-US"/>
        </a:p>
      </dgm:t>
    </dgm:pt>
    <dgm:pt modelId="{829C77F6-F673-44DA-AC9E-B538B5B2377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Telemetry</a:t>
          </a:r>
          <a:endParaRPr lang="en-US" dirty="0">
            <a:solidFill>
              <a:schemeClr val="tx1"/>
            </a:solidFill>
          </a:endParaRPr>
        </a:p>
      </dgm:t>
    </dgm:pt>
    <dgm:pt modelId="{49E41ACF-F08F-42E1-808F-867EB0894568}" type="parTrans" cxnId="{E9D84D28-0448-4F5F-85DF-109B8DD1A746}">
      <dgm:prSet/>
      <dgm:spPr/>
      <dgm:t>
        <a:bodyPr/>
        <a:lstStyle/>
        <a:p>
          <a:endParaRPr lang="en-US"/>
        </a:p>
      </dgm:t>
    </dgm:pt>
    <dgm:pt modelId="{2A2123F1-5E93-4A6F-A2DC-EA4AB957009E}" type="sibTrans" cxnId="{E9D84D28-0448-4F5F-85DF-109B8DD1A746}">
      <dgm:prSet/>
      <dgm:spPr/>
      <dgm:t>
        <a:bodyPr/>
        <a:lstStyle/>
        <a:p>
          <a:endParaRPr lang="en-US"/>
        </a:p>
      </dgm:t>
    </dgm:pt>
    <dgm:pt modelId="{33327479-533B-4873-A3CD-E662DA7D8F14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Environment</a:t>
          </a:r>
          <a:endParaRPr lang="en-US" dirty="0"/>
        </a:p>
      </dgm:t>
    </dgm:pt>
    <dgm:pt modelId="{1975ECD1-F0AB-4737-A480-AED4C06A1C57}" type="parTrans" cxnId="{D9D15746-D4BA-422E-B70D-D2ABB4CCE963}">
      <dgm:prSet/>
      <dgm:spPr/>
      <dgm:t>
        <a:bodyPr/>
        <a:lstStyle/>
        <a:p>
          <a:endParaRPr lang="en-US"/>
        </a:p>
      </dgm:t>
    </dgm:pt>
    <dgm:pt modelId="{A614D80E-A005-439E-80AB-B61FA15DF7F9}" type="sibTrans" cxnId="{D9D15746-D4BA-422E-B70D-D2ABB4CCE963}">
      <dgm:prSet/>
      <dgm:spPr/>
      <dgm:t>
        <a:bodyPr/>
        <a:lstStyle/>
        <a:p>
          <a:endParaRPr lang="en-US"/>
        </a:p>
      </dgm:t>
    </dgm:pt>
    <dgm:pt modelId="{66B3BE8C-54CC-4EED-BD51-B40CAFAF30B6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Surface Worksite</a:t>
          </a:r>
          <a:endParaRPr lang="en-US" dirty="0">
            <a:solidFill>
              <a:schemeClr val="tx1"/>
            </a:solidFill>
          </a:endParaRPr>
        </a:p>
      </dgm:t>
    </dgm:pt>
    <dgm:pt modelId="{52695FE4-7C08-41E1-AC8C-ECD8C98B59BF}" type="parTrans" cxnId="{94C8496B-4857-46CD-AB82-31CF324A6744}">
      <dgm:prSet/>
      <dgm:spPr/>
      <dgm:t>
        <a:bodyPr/>
        <a:lstStyle/>
        <a:p>
          <a:endParaRPr lang="en-US"/>
        </a:p>
      </dgm:t>
    </dgm:pt>
    <dgm:pt modelId="{AA0F182C-2A5C-49F4-B3CD-5A04FBDBE00C}" type="sibTrans" cxnId="{94C8496B-4857-46CD-AB82-31CF324A6744}">
      <dgm:prSet/>
      <dgm:spPr/>
      <dgm:t>
        <a:bodyPr/>
        <a:lstStyle/>
        <a:p>
          <a:endParaRPr lang="en-US"/>
        </a:p>
      </dgm:t>
    </dgm:pt>
    <dgm:pt modelId="{3C3F0201-7B63-44B0-8E76-E3C02619B7CD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Orbital Worksite</a:t>
          </a:r>
          <a:endParaRPr lang="en-US" dirty="0">
            <a:solidFill>
              <a:schemeClr val="tx1"/>
            </a:solidFill>
          </a:endParaRPr>
        </a:p>
      </dgm:t>
    </dgm:pt>
    <dgm:pt modelId="{1FCB8DD2-BD4E-429B-940C-9957B65D07FB}" type="parTrans" cxnId="{0C791EE2-6E86-471D-B80A-4FB05F0BE210}">
      <dgm:prSet/>
      <dgm:spPr/>
      <dgm:t>
        <a:bodyPr/>
        <a:lstStyle/>
        <a:p>
          <a:endParaRPr lang="en-US"/>
        </a:p>
      </dgm:t>
    </dgm:pt>
    <dgm:pt modelId="{0BDD7B2B-3084-452A-9855-81CCFA96947D}" type="sibTrans" cxnId="{0C791EE2-6E86-471D-B80A-4FB05F0BE210}">
      <dgm:prSet/>
      <dgm:spPr/>
      <dgm:t>
        <a:bodyPr/>
        <a:lstStyle/>
        <a:p>
          <a:endParaRPr lang="en-US"/>
        </a:p>
      </dgm:t>
    </dgm:pt>
    <dgm:pt modelId="{12AA9D1B-F9BE-49FE-8592-0E65A1ACE38E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Operations</a:t>
          </a:r>
          <a:endParaRPr lang="en-US" dirty="0"/>
        </a:p>
      </dgm:t>
    </dgm:pt>
    <dgm:pt modelId="{A056F885-6107-494E-8C16-2A45E0C891E7}" type="parTrans" cxnId="{1F4903E8-12E4-4F14-AB19-346B2B8136B2}">
      <dgm:prSet/>
      <dgm:spPr/>
      <dgm:t>
        <a:bodyPr/>
        <a:lstStyle/>
        <a:p>
          <a:endParaRPr lang="en-US"/>
        </a:p>
      </dgm:t>
    </dgm:pt>
    <dgm:pt modelId="{4D3A78F3-BF31-4E07-A550-04CCB86E85C9}" type="sibTrans" cxnId="{1F4903E8-12E4-4F14-AB19-346B2B8136B2}">
      <dgm:prSet/>
      <dgm:spPr/>
      <dgm:t>
        <a:bodyPr/>
        <a:lstStyle/>
        <a:p>
          <a:endParaRPr lang="en-US"/>
        </a:p>
      </dgm:t>
    </dgm:pt>
    <dgm:pt modelId="{9DE5DBAB-0682-4E91-BFB3-140D49205A7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3D Model</a:t>
          </a:r>
          <a:endParaRPr lang="en-US" dirty="0">
            <a:solidFill>
              <a:schemeClr val="tx1"/>
            </a:solidFill>
          </a:endParaRPr>
        </a:p>
      </dgm:t>
    </dgm:pt>
    <dgm:pt modelId="{15BE7E2A-387D-4F1F-BF45-1A24B3155E93}" type="parTrans" cxnId="{F0FD6B51-8D27-400C-A539-48288A60BA4A}">
      <dgm:prSet/>
      <dgm:spPr/>
      <dgm:t>
        <a:bodyPr/>
        <a:lstStyle/>
        <a:p>
          <a:endParaRPr lang="en-US"/>
        </a:p>
      </dgm:t>
    </dgm:pt>
    <dgm:pt modelId="{0D7AD82A-99AC-4CE7-825B-1E1E158C7ABD}" type="sibTrans" cxnId="{F0FD6B51-8D27-400C-A539-48288A60BA4A}">
      <dgm:prSet/>
      <dgm:spPr/>
      <dgm:t>
        <a:bodyPr/>
        <a:lstStyle/>
        <a:p>
          <a:endParaRPr lang="en-US"/>
        </a:p>
      </dgm:t>
    </dgm:pt>
    <dgm:pt modelId="{DD533377-AD8B-4D93-AA7A-D0F02FB5655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Assembly</a:t>
          </a:r>
          <a:endParaRPr lang="en-US" dirty="0">
            <a:solidFill>
              <a:schemeClr val="tx1"/>
            </a:solidFill>
          </a:endParaRPr>
        </a:p>
      </dgm:t>
    </dgm:pt>
    <dgm:pt modelId="{B033E48F-4D50-42C3-902C-8357D51AA353}" type="parTrans" cxnId="{D94FE4CA-FE44-4D72-ACDD-FBAB637A3163}">
      <dgm:prSet/>
      <dgm:spPr/>
      <dgm:t>
        <a:bodyPr/>
        <a:lstStyle/>
        <a:p>
          <a:endParaRPr lang="en-US"/>
        </a:p>
      </dgm:t>
    </dgm:pt>
    <dgm:pt modelId="{727343F4-B79B-462C-9AA1-36C7FA6A943E}" type="sibTrans" cxnId="{D94FE4CA-FE44-4D72-ACDD-FBAB637A3163}">
      <dgm:prSet/>
      <dgm:spPr/>
      <dgm:t>
        <a:bodyPr/>
        <a:lstStyle/>
        <a:p>
          <a:endParaRPr lang="en-US"/>
        </a:p>
      </dgm:t>
    </dgm:pt>
    <dgm:pt modelId="{8576FB65-3D19-481C-9E3C-8203D62E960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Hand-Controllers</a:t>
          </a:r>
          <a:endParaRPr lang="en-US" dirty="0">
            <a:solidFill>
              <a:schemeClr val="tx1"/>
            </a:solidFill>
          </a:endParaRPr>
        </a:p>
      </dgm:t>
    </dgm:pt>
    <dgm:pt modelId="{A24DB6F9-4D1C-4F41-8DCB-40D22240EAA0}" type="parTrans" cxnId="{DD1AD655-BB2C-47A0-B59E-49E614FAC0B8}">
      <dgm:prSet/>
      <dgm:spPr/>
      <dgm:t>
        <a:bodyPr/>
        <a:lstStyle/>
        <a:p>
          <a:endParaRPr lang="en-US"/>
        </a:p>
      </dgm:t>
    </dgm:pt>
    <dgm:pt modelId="{E28F72D1-99AE-478D-91E7-D0FE9D7E018E}" type="sibTrans" cxnId="{DD1AD655-BB2C-47A0-B59E-49E614FAC0B8}">
      <dgm:prSet/>
      <dgm:spPr/>
      <dgm:t>
        <a:bodyPr/>
        <a:lstStyle/>
        <a:p>
          <a:endParaRPr lang="en-US"/>
        </a:p>
      </dgm:t>
    </dgm:pt>
    <dgm:pt modelId="{B6C7ECB0-4CEE-4524-AF83-301E1F888ED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Ops Contexts</a:t>
          </a:r>
          <a:endParaRPr lang="en-US" dirty="0">
            <a:solidFill>
              <a:schemeClr val="tx1"/>
            </a:solidFill>
          </a:endParaRPr>
        </a:p>
      </dgm:t>
    </dgm:pt>
    <dgm:pt modelId="{63050F93-1EDD-4C58-9ADE-9119F47381FE}" type="parTrans" cxnId="{F4E7DD51-8BBA-4E19-89C7-CA23E8199EDB}">
      <dgm:prSet/>
      <dgm:spPr/>
      <dgm:t>
        <a:bodyPr/>
        <a:lstStyle/>
        <a:p>
          <a:endParaRPr lang="en-US"/>
        </a:p>
      </dgm:t>
    </dgm:pt>
    <dgm:pt modelId="{A2828D72-E63E-4446-AED9-F8277929E72D}" type="sibTrans" cxnId="{F4E7DD51-8BBA-4E19-89C7-CA23E8199EDB}">
      <dgm:prSet/>
      <dgm:spPr/>
      <dgm:t>
        <a:bodyPr/>
        <a:lstStyle/>
        <a:p>
          <a:endParaRPr lang="en-US"/>
        </a:p>
      </dgm:t>
    </dgm:pt>
    <dgm:pt modelId="{C75161DE-9E98-49A6-9A3B-6E9AF0215A1B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Resources Modeling</a:t>
          </a:r>
          <a:endParaRPr lang="en-US" dirty="0">
            <a:solidFill>
              <a:schemeClr val="tx1"/>
            </a:solidFill>
          </a:endParaRPr>
        </a:p>
      </dgm:t>
    </dgm:pt>
    <dgm:pt modelId="{BDD5F25D-46D0-4D22-96B3-B2A9D4878312}" type="parTrans" cxnId="{93CDE543-F203-497E-85DC-0E7708693615}">
      <dgm:prSet/>
      <dgm:spPr/>
      <dgm:t>
        <a:bodyPr/>
        <a:lstStyle/>
        <a:p>
          <a:endParaRPr lang="en-US"/>
        </a:p>
      </dgm:t>
    </dgm:pt>
    <dgm:pt modelId="{9BBB27AB-EBE6-40D0-9065-1C50D1F940BA}" type="sibTrans" cxnId="{93CDE543-F203-497E-85DC-0E7708693615}">
      <dgm:prSet/>
      <dgm:spPr/>
      <dgm:t>
        <a:bodyPr/>
        <a:lstStyle/>
        <a:p>
          <a:endParaRPr lang="en-US"/>
        </a:p>
      </dgm:t>
    </dgm:pt>
    <dgm:pt modelId="{CC445266-2012-4693-AB7C-30E6F3A89D9B}">
      <dgm:prSet phldrT="[Text]"/>
      <dgm:spPr>
        <a:solidFill>
          <a:srgbClr val="FFFF00">
            <a:alpha val="61961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Data Products</a:t>
          </a:r>
          <a:endParaRPr lang="en-US" dirty="0">
            <a:solidFill>
              <a:schemeClr val="tx1"/>
            </a:solidFill>
          </a:endParaRPr>
        </a:p>
      </dgm:t>
    </dgm:pt>
    <dgm:pt modelId="{4DF0F04B-F967-47E1-A9C5-1EBEC2016F87}" type="parTrans" cxnId="{D524178A-B9E9-4302-A5E2-3FA12AA8B753}">
      <dgm:prSet/>
      <dgm:spPr/>
      <dgm:t>
        <a:bodyPr/>
        <a:lstStyle/>
        <a:p>
          <a:endParaRPr lang="en-US"/>
        </a:p>
      </dgm:t>
    </dgm:pt>
    <dgm:pt modelId="{84CE6C97-DA12-45D4-AAA0-7A1BD891365A}" type="sibTrans" cxnId="{D524178A-B9E9-4302-A5E2-3FA12AA8B753}">
      <dgm:prSet/>
      <dgm:spPr/>
      <dgm:t>
        <a:bodyPr/>
        <a:lstStyle/>
        <a:p>
          <a:endParaRPr lang="en-US"/>
        </a:p>
      </dgm:t>
    </dgm:pt>
    <dgm:pt modelId="{A8DDE8EC-CFAB-4F47-A4DC-4528A67E37F3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Scripts</a:t>
          </a:r>
          <a:endParaRPr lang="en-US" dirty="0">
            <a:solidFill>
              <a:schemeClr val="tx1"/>
            </a:solidFill>
          </a:endParaRPr>
        </a:p>
      </dgm:t>
    </dgm:pt>
    <dgm:pt modelId="{EA007BD6-FBC0-449E-813A-3338F6879E19}" type="parTrans" cxnId="{38C1F432-DBF7-4359-8DB7-BEDB03A9FE5A}">
      <dgm:prSet/>
      <dgm:spPr/>
      <dgm:t>
        <a:bodyPr/>
        <a:lstStyle/>
        <a:p>
          <a:endParaRPr lang="en-US"/>
        </a:p>
      </dgm:t>
    </dgm:pt>
    <dgm:pt modelId="{CAE7FE92-5687-403F-B674-3B08AC4A70D2}" type="sibTrans" cxnId="{38C1F432-DBF7-4359-8DB7-BEDB03A9FE5A}">
      <dgm:prSet/>
      <dgm:spPr/>
      <dgm:t>
        <a:bodyPr/>
        <a:lstStyle/>
        <a:p>
          <a:endParaRPr lang="en-US"/>
        </a:p>
      </dgm:t>
    </dgm:pt>
    <dgm:pt modelId="{12E035E6-FE08-45FD-BACC-364C697112D9}" type="pres">
      <dgm:prSet presAssocID="{DAB1DBE2-14B9-450C-A046-B8E9230A68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A391E3-D6A6-4138-82D0-781EDC435619}" type="pres">
      <dgm:prSet presAssocID="{A8901862-AAA0-4D56-AC79-FF7DFD9F26D6}" presName="compNode" presStyleCnt="0"/>
      <dgm:spPr/>
    </dgm:pt>
    <dgm:pt modelId="{3181EC69-6DBC-4CF3-B085-6E1A488A0966}" type="pres">
      <dgm:prSet presAssocID="{A8901862-AAA0-4D56-AC79-FF7DFD9F26D6}" presName="aNode" presStyleLbl="bgShp" presStyleIdx="0" presStyleCnt="3"/>
      <dgm:spPr/>
      <dgm:t>
        <a:bodyPr/>
        <a:lstStyle/>
        <a:p>
          <a:endParaRPr lang="en-US"/>
        </a:p>
      </dgm:t>
    </dgm:pt>
    <dgm:pt modelId="{43B18CE2-3911-4DB0-B271-6DFE92E853E1}" type="pres">
      <dgm:prSet presAssocID="{A8901862-AAA0-4D56-AC79-FF7DFD9F26D6}" presName="textNode" presStyleLbl="bgShp" presStyleIdx="0" presStyleCnt="3"/>
      <dgm:spPr/>
      <dgm:t>
        <a:bodyPr/>
        <a:lstStyle/>
        <a:p>
          <a:endParaRPr lang="en-US"/>
        </a:p>
      </dgm:t>
    </dgm:pt>
    <dgm:pt modelId="{47CBC6C2-9F39-4F9A-89D3-9BA7C69AB140}" type="pres">
      <dgm:prSet presAssocID="{A8901862-AAA0-4D56-AC79-FF7DFD9F26D6}" presName="compChildNode" presStyleCnt="0"/>
      <dgm:spPr/>
    </dgm:pt>
    <dgm:pt modelId="{A586499C-0592-41AF-AB1E-2CB5F042BA0F}" type="pres">
      <dgm:prSet presAssocID="{A8901862-AAA0-4D56-AC79-FF7DFD9F26D6}" presName="theInnerList" presStyleCnt="0"/>
      <dgm:spPr/>
    </dgm:pt>
    <dgm:pt modelId="{C6553E0F-1FE6-4BB7-A317-7D5398E1C194}" type="pres">
      <dgm:prSet presAssocID="{E5C49DA8-2950-408A-934C-63DC2CDCBA47}" presName="child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4ED8C-A9A9-429F-B5CA-C93791B91527}" type="pres">
      <dgm:prSet presAssocID="{E5C49DA8-2950-408A-934C-63DC2CDCBA47}" presName="aSpace2" presStyleCnt="0"/>
      <dgm:spPr/>
    </dgm:pt>
    <dgm:pt modelId="{6AFA17BE-F8F2-438A-8180-05C5C1D6D903}" type="pres">
      <dgm:prSet presAssocID="{829C77F6-F673-44DA-AC9E-B538B5B2377D}" presName="child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81D48-8583-4D31-ACC5-8DDAA07181FD}" type="pres">
      <dgm:prSet presAssocID="{829C77F6-F673-44DA-AC9E-B538B5B2377D}" presName="aSpace2" presStyleCnt="0"/>
      <dgm:spPr/>
    </dgm:pt>
    <dgm:pt modelId="{60559DFF-016F-408F-910C-71585B170501}" type="pres">
      <dgm:prSet presAssocID="{9DE5DBAB-0682-4E91-BFB3-140D49205A73}" presName="child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8CD400-93C9-4831-BCDC-2CCE6A295CBF}" type="pres">
      <dgm:prSet presAssocID="{9DE5DBAB-0682-4E91-BFB3-140D49205A73}" presName="aSpace2" presStyleCnt="0"/>
      <dgm:spPr/>
    </dgm:pt>
    <dgm:pt modelId="{EB36BEAC-10E6-4C4B-B349-DBB43CF4FDAF}" type="pres">
      <dgm:prSet presAssocID="{DD533377-AD8B-4D93-AA7A-D0F02FB5655F}" presName="child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195C2-7A4E-4889-A56D-1C06046F5F70}" type="pres">
      <dgm:prSet presAssocID="{A8901862-AAA0-4D56-AC79-FF7DFD9F26D6}" presName="aSpace" presStyleCnt="0"/>
      <dgm:spPr/>
    </dgm:pt>
    <dgm:pt modelId="{DEB20951-CF58-4864-8518-0CC8AA7547F8}" type="pres">
      <dgm:prSet presAssocID="{33327479-533B-4873-A3CD-E662DA7D8F14}" presName="compNode" presStyleCnt="0"/>
      <dgm:spPr/>
    </dgm:pt>
    <dgm:pt modelId="{6CFA5379-65AD-459E-8BF9-7E29031CB124}" type="pres">
      <dgm:prSet presAssocID="{33327479-533B-4873-A3CD-E662DA7D8F14}" presName="aNode" presStyleLbl="bgShp" presStyleIdx="1" presStyleCnt="3"/>
      <dgm:spPr/>
      <dgm:t>
        <a:bodyPr/>
        <a:lstStyle/>
        <a:p>
          <a:endParaRPr lang="en-US"/>
        </a:p>
      </dgm:t>
    </dgm:pt>
    <dgm:pt modelId="{695EAA6A-20D7-4277-A3DF-7CC6DBF3CD8E}" type="pres">
      <dgm:prSet presAssocID="{33327479-533B-4873-A3CD-E662DA7D8F14}" presName="textNode" presStyleLbl="bgShp" presStyleIdx="1" presStyleCnt="3"/>
      <dgm:spPr/>
      <dgm:t>
        <a:bodyPr/>
        <a:lstStyle/>
        <a:p>
          <a:endParaRPr lang="en-US"/>
        </a:p>
      </dgm:t>
    </dgm:pt>
    <dgm:pt modelId="{49868A5A-47CA-4BA7-B3AA-3E43A9B52CB8}" type="pres">
      <dgm:prSet presAssocID="{33327479-533B-4873-A3CD-E662DA7D8F14}" presName="compChildNode" presStyleCnt="0"/>
      <dgm:spPr/>
    </dgm:pt>
    <dgm:pt modelId="{7787E206-9646-42A3-8AE6-D813A9CAD7A3}" type="pres">
      <dgm:prSet presAssocID="{33327479-533B-4873-A3CD-E662DA7D8F14}" presName="theInnerList" presStyleCnt="0"/>
      <dgm:spPr/>
    </dgm:pt>
    <dgm:pt modelId="{9CABC4EA-F976-4D46-91FE-39526972886C}" type="pres">
      <dgm:prSet presAssocID="{66B3BE8C-54CC-4EED-BD51-B40CAFAF30B6}" presName="child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710459-B1DB-4201-B539-C53AB8EDBC19}" type="pres">
      <dgm:prSet presAssocID="{66B3BE8C-54CC-4EED-BD51-B40CAFAF30B6}" presName="aSpace2" presStyleCnt="0"/>
      <dgm:spPr/>
    </dgm:pt>
    <dgm:pt modelId="{127DBF81-3515-4D07-8008-078AF0D4F3E4}" type="pres">
      <dgm:prSet presAssocID="{3C3F0201-7B63-44B0-8E76-E3C02619B7CD}" presName="child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57BEE-96AA-4AC4-89C2-34B3C8517E66}" type="pres">
      <dgm:prSet presAssocID="{33327479-533B-4873-A3CD-E662DA7D8F14}" presName="aSpace" presStyleCnt="0"/>
      <dgm:spPr/>
    </dgm:pt>
    <dgm:pt modelId="{5FD3E5F6-FD38-4223-83A3-1D62F8EE745A}" type="pres">
      <dgm:prSet presAssocID="{12AA9D1B-F9BE-49FE-8592-0E65A1ACE38E}" presName="compNode" presStyleCnt="0"/>
      <dgm:spPr/>
    </dgm:pt>
    <dgm:pt modelId="{E8B38457-9C5D-45D3-A63E-FA7A3A474B5F}" type="pres">
      <dgm:prSet presAssocID="{12AA9D1B-F9BE-49FE-8592-0E65A1ACE38E}" presName="aNode" presStyleLbl="bgShp" presStyleIdx="2" presStyleCnt="3"/>
      <dgm:spPr/>
      <dgm:t>
        <a:bodyPr/>
        <a:lstStyle/>
        <a:p>
          <a:endParaRPr lang="en-US"/>
        </a:p>
      </dgm:t>
    </dgm:pt>
    <dgm:pt modelId="{4F8494D5-6A39-4EC3-869B-2279A84ED3CB}" type="pres">
      <dgm:prSet presAssocID="{12AA9D1B-F9BE-49FE-8592-0E65A1ACE38E}" presName="textNode" presStyleLbl="bgShp" presStyleIdx="2" presStyleCnt="3"/>
      <dgm:spPr/>
      <dgm:t>
        <a:bodyPr/>
        <a:lstStyle/>
        <a:p>
          <a:endParaRPr lang="en-US"/>
        </a:p>
      </dgm:t>
    </dgm:pt>
    <dgm:pt modelId="{02858848-0C72-4FF2-ADFD-2E9EB86DDAFD}" type="pres">
      <dgm:prSet presAssocID="{12AA9D1B-F9BE-49FE-8592-0E65A1ACE38E}" presName="compChildNode" presStyleCnt="0"/>
      <dgm:spPr/>
    </dgm:pt>
    <dgm:pt modelId="{42D0DDC3-D47A-416F-9E13-116B62F6C43E}" type="pres">
      <dgm:prSet presAssocID="{12AA9D1B-F9BE-49FE-8592-0E65A1ACE38E}" presName="theInnerList" presStyleCnt="0"/>
      <dgm:spPr/>
    </dgm:pt>
    <dgm:pt modelId="{D04D607A-8B4C-46E7-A508-8C34EE621489}" type="pres">
      <dgm:prSet presAssocID="{B6C7ECB0-4CEE-4524-AF83-301E1F888ED3}" presName="child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EDEBF-C444-441E-A8BA-15B190AD2B30}" type="pres">
      <dgm:prSet presAssocID="{B6C7ECB0-4CEE-4524-AF83-301E1F888ED3}" presName="aSpace2" presStyleCnt="0"/>
      <dgm:spPr/>
    </dgm:pt>
    <dgm:pt modelId="{7B46DB41-E581-4EE3-9FE8-D324EBB579FF}" type="pres">
      <dgm:prSet presAssocID="{8576FB65-3D19-481C-9E3C-8203D62E9601}" presName="child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C16A1-EA68-4578-928A-072DADE3FF9B}" type="pres">
      <dgm:prSet presAssocID="{8576FB65-3D19-481C-9E3C-8203D62E9601}" presName="aSpace2" presStyleCnt="0"/>
      <dgm:spPr/>
    </dgm:pt>
    <dgm:pt modelId="{8E7872CD-5463-4898-925E-CD1EDB1D8EB6}" type="pres">
      <dgm:prSet presAssocID="{CC445266-2012-4693-AB7C-30E6F3A89D9B}" presName="child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65B5B-E616-41E7-9193-1CAC1F33B686}" type="pres">
      <dgm:prSet presAssocID="{CC445266-2012-4693-AB7C-30E6F3A89D9B}" presName="aSpace2" presStyleCnt="0"/>
      <dgm:spPr/>
    </dgm:pt>
    <dgm:pt modelId="{2E86130B-5D25-4A26-86FA-D97254D91118}" type="pres">
      <dgm:prSet presAssocID="{A8DDE8EC-CFAB-4F47-A4DC-4528A67E37F3}" presName="child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15593-237F-4713-B6E0-5F22088BA1E6}" type="pres">
      <dgm:prSet presAssocID="{A8DDE8EC-CFAB-4F47-A4DC-4528A67E37F3}" presName="aSpace2" presStyleCnt="0"/>
      <dgm:spPr/>
    </dgm:pt>
    <dgm:pt modelId="{6C63C82A-EB98-4D96-B952-28B0018EA0D3}" type="pres">
      <dgm:prSet presAssocID="{C75161DE-9E98-49A6-9A3B-6E9AF0215A1B}" presName="child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4FE4CA-FE44-4D72-ACDD-FBAB637A3163}" srcId="{A8901862-AAA0-4D56-AC79-FF7DFD9F26D6}" destId="{DD533377-AD8B-4D93-AA7A-D0F02FB5655F}" srcOrd="3" destOrd="0" parTransId="{B033E48F-4D50-42C3-902C-8357D51AA353}" sibTransId="{727343F4-B79B-462C-9AA1-36C7FA6A943E}"/>
    <dgm:cxn modelId="{0651DF2D-B463-46B6-BAFB-9995D82B85A5}" type="presOf" srcId="{66B3BE8C-54CC-4EED-BD51-B40CAFAF30B6}" destId="{9CABC4EA-F976-4D46-91FE-39526972886C}" srcOrd="0" destOrd="0" presId="urn:microsoft.com/office/officeart/2005/8/layout/lProcess2"/>
    <dgm:cxn modelId="{5CF35FA8-C940-42A0-A938-58DA6A7E9D22}" type="presOf" srcId="{CC445266-2012-4693-AB7C-30E6F3A89D9B}" destId="{8E7872CD-5463-4898-925E-CD1EDB1D8EB6}" srcOrd="0" destOrd="0" presId="urn:microsoft.com/office/officeart/2005/8/layout/lProcess2"/>
    <dgm:cxn modelId="{ACA21B9A-F433-4146-8A7E-E2C3960E31B2}" type="presOf" srcId="{A8901862-AAA0-4D56-AC79-FF7DFD9F26D6}" destId="{3181EC69-6DBC-4CF3-B085-6E1A488A0966}" srcOrd="0" destOrd="0" presId="urn:microsoft.com/office/officeart/2005/8/layout/lProcess2"/>
    <dgm:cxn modelId="{F4E7DD51-8BBA-4E19-89C7-CA23E8199EDB}" srcId="{12AA9D1B-F9BE-49FE-8592-0E65A1ACE38E}" destId="{B6C7ECB0-4CEE-4524-AF83-301E1F888ED3}" srcOrd="0" destOrd="0" parTransId="{63050F93-1EDD-4C58-9ADE-9119F47381FE}" sibTransId="{A2828D72-E63E-4446-AED9-F8277929E72D}"/>
    <dgm:cxn modelId="{26776177-ADC6-417B-A6E5-599ACA975068}" type="presOf" srcId="{C75161DE-9E98-49A6-9A3B-6E9AF0215A1B}" destId="{6C63C82A-EB98-4D96-B952-28B0018EA0D3}" srcOrd="0" destOrd="0" presId="urn:microsoft.com/office/officeart/2005/8/layout/lProcess2"/>
    <dgm:cxn modelId="{38C1F432-DBF7-4359-8DB7-BEDB03A9FE5A}" srcId="{12AA9D1B-F9BE-49FE-8592-0E65A1ACE38E}" destId="{A8DDE8EC-CFAB-4F47-A4DC-4528A67E37F3}" srcOrd="3" destOrd="0" parTransId="{EA007BD6-FBC0-449E-813A-3338F6879E19}" sibTransId="{CAE7FE92-5687-403F-B674-3B08AC4A70D2}"/>
    <dgm:cxn modelId="{1F4903E8-12E4-4F14-AB19-346B2B8136B2}" srcId="{DAB1DBE2-14B9-450C-A046-B8E9230A6822}" destId="{12AA9D1B-F9BE-49FE-8592-0E65A1ACE38E}" srcOrd="2" destOrd="0" parTransId="{A056F885-6107-494E-8C16-2A45E0C891E7}" sibTransId="{4D3A78F3-BF31-4E07-A550-04CCB86E85C9}"/>
    <dgm:cxn modelId="{1B819CA5-3722-4805-B4F3-B64322619DF6}" type="presOf" srcId="{8576FB65-3D19-481C-9E3C-8203D62E9601}" destId="{7B46DB41-E581-4EE3-9FE8-D324EBB579FF}" srcOrd="0" destOrd="0" presId="urn:microsoft.com/office/officeart/2005/8/layout/lProcess2"/>
    <dgm:cxn modelId="{F0FD6B51-8D27-400C-A539-48288A60BA4A}" srcId="{A8901862-AAA0-4D56-AC79-FF7DFD9F26D6}" destId="{9DE5DBAB-0682-4E91-BFB3-140D49205A73}" srcOrd="2" destOrd="0" parTransId="{15BE7E2A-387D-4F1F-BF45-1A24B3155E93}" sibTransId="{0D7AD82A-99AC-4CE7-825B-1E1E158C7ABD}"/>
    <dgm:cxn modelId="{B61E1EA2-C2DE-40AB-B867-F6B36E609BE7}" srcId="{A8901862-AAA0-4D56-AC79-FF7DFD9F26D6}" destId="{E5C49DA8-2950-408A-934C-63DC2CDCBA47}" srcOrd="0" destOrd="0" parTransId="{749F995F-DF89-41C4-A589-B7E025BB65AF}" sibTransId="{901B378A-523E-4084-9A76-4136CAC22E47}"/>
    <dgm:cxn modelId="{E836CF17-038C-4238-A6DE-097AB6F36583}" type="presOf" srcId="{3C3F0201-7B63-44B0-8E76-E3C02619B7CD}" destId="{127DBF81-3515-4D07-8008-078AF0D4F3E4}" srcOrd="0" destOrd="0" presId="urn:microsoft.com/office/officeart/2005/8/layout/lProcess2"/>
    <dgm:cxn modelId="{94C8496B-4857-46CD-AB82-31CF324A6744}" srcId="{33327479-533B-4873-A3CD-E662DA7D8F14}" destId="{66B3BE8C-54CC-4EED-BD51-B40CAFAF30B6}" srcOrd="0" destOrd="0" parTransId="{52695FE4-7C08-41E1-AC8C-ECD8C98B59BF}" sibTransId="{AA0F182C-2A5C-49F4-B3CD-5A04FBDBE00C}"/>
    <dgm:cxn modelId="{DD1AD655-BB2C-47A0-B59E-49E614FAC0B8}" srcId="{12AA9D1B-F9BE-49FE-8592-0E65A1ACE38E}" destId="{8576FB65-3D19-481C-9E3C-8203D62E9601}" srcOrd="1" destOrd="0" parTransId="{A24DB6F9-4D1C-4F41-8DCB-40D22240EAA0}" sibTransId="{E28F72D1-99AE-478D-91E7-D0FE9D7E018E}"/>
    <dgm:cxn modelId="{D9D15746-D4BA-422E-B70D-D2ABB4CCE963}" srcId="{DAB1DBE2-14B9-450C-A046-B8E9230A6822}" destId="{33327479-533B-4873-A3CD-E662DA7D8F14}" srcOrd="1" destOrd="0" parTransId="{1975ECD1-F0AB-4737-A480-AED4C06A1C57}" sibTransId="{A614D80E-A005-439E-80AB-B61FA15DF7F9}"/>
    <dgm:cxn modelId="{E9D84D28-0448-4F5F-85DF-109B8DD1A746}" srcId="{A8901862-AAA0-4D56-AC79-FF7DFD9F26D6}" destId="{829C77F6-F673-44DA-AC9E-B538B5B2377D}" srcOrd="1" destOrd="0" parTransId="{49E41ACF-F08F-42E1-808F-867EB0894568}" sibTransId="{2A2123F1-5E93-4A6F-A2DC-EA4AB957009E}"/>
    <dgm:cxn modelId="{43C7770A-46B9-4A7F-B2C2-A47F9E56E696}" type="presOf" srcId="{12AA9D1B-F9BE-49FE-8592-0E65A1ACE38E}" destId="{E8B38457-9C5D-45D3-A63E-FA7A3A474B5F}" srcOrd="0" destOrd="0" presId="urn:microsoft.com/office/officeart/2005/8/layout/lProcess2"/>
    <dgm:cxn modelId="{0C791EE2-6E86-471D-B80A-4FB05F0BE210}" srcId="{33327479-533B-4873-A3CD-E662DA7D8F14}" destId="{3C3F0201-7B63-44B0-8E76-E3C02619B7CD}" srcOrd="1" destOrd="0" parTransId="{1FCB8DD2-BD4E-429B-940C-9957B65D07FB}" sibTransId="{0BDD7B2B-3084-452A-9855-81CCFA96947D}"/>
    <dgm:cxn modelId="{B18434E8-5FE1-4056-8A30-85F8D565E84B}" type="presOf" srcId="{829C77F6-F673-44DA-AC9E-B538B5B2377D}" destId="{6AFA17BE-F8F2-438A-8180-05C5C1D6D903}" srcOrd="0" destOrd="0" presId="urn:microsoft.com/office/officeart/2005/8/layout/lProcess2"/>
    <dgm:cxn modelId="{004F548E-5D30-40CF-BEA5-90FDF0347F01}" type="presOf" srcId="{B6C7ECB0-4CEE-4524-AF83-301E1F888ED3}" destId="{D04D607A-8B4C-46E7-A508-8C34EE621489}" srcOrd="0" destOrd="0" presId="urn:microsoft.com/office/officeart/2005/8/layout/lProcess2"/>
    <dgm:cxn modelId="{D5CD004E-EACF-4CEC-83F4-8DA1091DF0D8}" type="presOf" srcId="{33327479-533B-4873-A3CD-E662DA7D8F14}" destId="{6CFA5379-65AD-459E-8BF9-7E29031CB124}" srcOrd="0" destOrd="0" presId="urn:microsoft.com/office/officeart/2005/8/layout/lProcess2"/>
    <dgm:cxn modelId="{A976E13B-18E8-4E38-A28A-5E50ED51050B}" type="presOf" srcId="{E5C49DA8-2950-408A-934C-63DC2CDCBA47}" destId="{C6553E0F-1FE6-4BB7-A317-7D5398E1C194}" srcOrd="0" destOrd="0" presId="urn:microsoft.com/office/officeart/2005/8/layout/lProcess2"/>
    <dgm:cxn modelId="{AC5AA167-A7CF-424A-AE19-E59CCB143ABD}" type="presOf" srcId="{DAB1DBE2-14B9-450C-A046-B8E9230A6822}" destId="{12E035E6-FE08-45FD-BACC-364C697112D9}" srcOrd="0" destOrd="0" presId="urn:microsoft.com/office/officeart/2005/8/layout/lProcess2"/>
    <dgm:cxn modelId="{D524178A-B9E9-4302-A5E2-3FA12AA8B753}" srcId="{12AA9D1B-F9BE-49FE-8592-0E65A1ACE38E}" destId="{CC445266-2012-4693-AB7C-30E6F3A89D9B}" srcOrd="2" destOrd="0" parTransId="{4DF0F04B-F967-47E1-A9C5-1EBEC2016F87}" sibTransId="{84CE6C97-DA12-45D4-AAA0-7A1BD891365A}"/>
    <dgm:cxn modelId="{E4608CEE-9135-48EB-8472-4AD368BA017D}" type="presOf" srcId="{DD533377-AD8B-4D93-AA7A-D0F02FB5655F}" destId="{EB36BEAC-10E6-4C4B-B349-DBB43CF4FDAF}" srcOrd="0" destOrd="0" presId="urn:microsoft.com/office/officeart/2005/8/layout/lProcess2"/>
    <dgm:cxn modelId="{05C82634-AFBD-4A10-8138-E0FB23C8F4A0}" type="presOf" srcId="{A8DDE8EC-CFAB-4F47-A4DC-4528A67E37F3}" destId="{2E86130B-5D25-4A26-86FA-D97254D91118}" srcOrd="0" destOrd="0" presId="urn:microsoft.com/office/officeart/2005/8/layout/lProcess2"/>
    <dgm:cxn modelId="{8037446C-1851-45CD-9836-D591F88A6C9D}" srcId="{DAB1DBE2-14B9-450C-A046-B8E9230A6822}" destId="{A8901862-AAA0-4D56-AC79-FF7DFD9F26D6}" srcOrd="0" destOrd="0" parTransId="{62AA9390-5165-4A81-B476-5B7D1C372230}" sibTransId="{DACF6397-146F-4AAA-AE78-41543C899A38}"/>
    <dgm:cxn modelId="{2383E281-2C74-4354-B275-6151794809A8}" type="presOf" srcId="{9DE5DBAB-0682-4E91-BFB3-140D49205A73}" destId="{60559DFF-016F-408F-910C-71585B170501}" srcOrd="0" destOrd="0" presId="urn:microsoft.com/office/officeart/2005/8/layout/lProcess2"/>
    <dgm:cxn modelId="{C1A4C471-9A2E-439C-8FA4-9DF0F7EBB7DB}" type="presOf" srcId="{A8901862-AAA0-4D56-AC79-FF7DFD9F26D6}" destId="{43B18CE2-3911-4DB0-B271-6DFE92E853E1}" srcOrd="1" destOrd="0" presId="urn:microsoft.com/office/officeart/2005/8/layout/lProcess2"/>
    <dgm:cxn modelId="{93CDE543-F203-497E-85DC-0E7708693615}" srcId="{12AA9D1B-F9BE-49FE-8592-0E65A1ACE38E}" destId="{C75161DE-9E98-49A6-9A3B-6E9AF0215A1B}" srcOrd="4" destOrd="0" parTransId="{BDD5F25D-46D0-4D22-96B3-B2A9D4878312}" sibTransId="{9BBB27AB-EBE6-40D0-9065-1C50D1F940BA}"/>
    <dgm:cxn modelId="{F545E0E3-3F8B-430B-9688-AA89E13EFE73}" type="presOf" srcId="{33327479-533B-4873-A3CD-E662DA7D8F14}" destId="{695EAA6A-20D7-4277-A3DF-7CC6DBF3CD8E}" srcOrd="1" destOrd="0" presId="urn:microsoft.com/office/officeart/2005/8/layout/lProcess2"/>
    <dgm:cxn modelId="{FBDC209D-0AF7-4C1A-8CEA-9F7FB30A2EF5}" type="presOf" srcId="{12AA9D1B-F9BE-49FE-8592-0E65A1ACE38E}" destId="{4F8494D5-6A39-4EC3-869B-2279A84ED3CB}" srcOrd="1" destOrd="0" presId="urn:microsoft.com/office/officeart/2005/8/layout/lProcess2"/>
    <dgm:cxn modelId="{6782C17B-117C-4932-9533-166FC5F509B5}" type="presParOf" srcId="{12E035E6-FE08-45FD-BACC-364C697112D9}" destId="{37A391E3-D6A6-4138-82D0-781EDC435619}" srcOrd="0" destOrd="0" presId="urn:microsoft.com/office/officeart/2005/8/layout/lProcess2"/>
    <dgm:cxn modelId="{ED04EB2D-3BB4-48E5-B7ED-98D29C9B3C76}" type="presParOf" srcId="{37A391E3-D6A6-4138-82D0-781EDC435619}" destId="{3181EC69-6DBC-4CF3-B085-6E1A488A0966}" srcOrd="0" destOrd="0" presId="urn:microsoft.com/office/officeart/2005/8/layout/lProcess2"/>
    <dgm:cxn modelId="{F0A9A03A-096A-4F0C-B795-6480BAC8ABF3}" type="presParOf" srcId="{37A391E3-D6A6-4138-82D0-781EDC435619}" destId="{43B18CE2-3911-4DB0-B271-6DFE92E853E1}" srcOrd="1" destOrd="0" presId="urn:microsoft.com/office/officeart/2005/8/layout/lProcess2"/>
    <dgm:cxn modelId="{8A09AA5B-1D44-4BC0-83CF-0DA566AA869B}" type="presParOf" srcId="{37A391E3-D6A6-4138-82D0-781EDC435619}" destId="{47CBC6C2-9F39-4F9A-89D3-9BA7C69AB140}" srcOrd="2" destOrd="0" presId="urn:microsoft.com/office/officeart/2005/8/layout/lProcess2"/>
    <dgm:cxn modelId="{CABEC75A-8643-4440-A206-5A35E0C480AB}" type="presParOf" srcId="{47CBC6C2-9F39-4F9A-89D3-9BA7C69AB140}" destId="{A586499C-0592-41AF-AB1E-2CB5F042BA0F}" srcOrd="0" destOrd="0" presId="urn:microsoft.com/office/officeart/2005/8/layout/lProcess2"/>
    <dgm:cxn modelId="{A36DC0EA-AD78-48C7-811C-F0B195FD3F96}" type="presParOf" srcId="{A586499C-0592-41AF-AB1E-2CB5F042BA0F}" destId="{C6553E0F-1FE6-4BB7-A317-7D5398E1C194}" srcOrd="0" destOrd="0" presId="urn:microsoft.com/office/officeart/2005/8/layout/lProcess2"/>
    <dgm:cxn modelId="{BF214838-290E-41F7-BFE9-9C9BE8CDBAEC}" type="presParOf" srcId="{A586499C-0592-41AF-AB1E-2CB5F042BA0F}" destId="{0774ED8C-A9A9-429F-B5CA-C93791B91527}" srcOrd="1" destOrd="0" presId="urn:microsoft.com/office/officeart/2005/8/layout/lProcess2"/>
    <dgm:cxn modelId="{5E2EAA81-3E0E-4985-9F78-07B792933166}" type="presParOf" srcId="{A586499C-0592-41AF-AB1E-2CB5F042BA0F}" destId="{6AFA17BE-F8F2-438A-8180-05C5C1D6D903}" srcOrd="2" destOrd="0" presId="urn:microsoft.com/office/officeart/2005/8/layout/lProcess2"/>
    <dgm:cxn modelId="{5F9E8B1F-8440-4DD2-98FF-53498FEFC4A8}" type="presParOf" srcId="{A586499C-0592-41AF-AB1E-2CB5F042BA0F}" destId="{F1A81D48-8583-4D31-ACC5-8DDAA07181FD}" srcOrd="3" destOrd="0" presId="urn:microsoft.com/office/officeart/2005/8/layout/lProcess2"/>
    <dgm:cxn modelId="{C2E821CA-41DA-4EDF-A491-3F85080CD002}" type="presParOf" srcId="{A586499C-0592-41AF-AB1E-2CB5F042BA0F}" destId="{60559DFF-016F-408F-910C-71585B170501}" srcOrd="4" destOrd="0" presId="urn:microsoft.com/office/officeart/2005/8/layout/lProcess2"/>
    <dgm:cxn modelId="{43445946-9622-41AE-9FDF-9FED4E456463}" type="presParOf" srcId="{A586499C-0592-41AF-AB1E-2CB5F042BA0F}" destId="{598CD400-93C9-4831-BCDC-2CCE6A295CBF}" srcOrd="5" destOrd="0" presId="urn:microsoft.com/office/officeart/2005/8/layout/lProcess2"/>
    <dgm:cxn modelId="{0CC69C24-4223-43B7-A744-C7620A82C1C4}" type="presParOf" srcId="{A586499C-0592-41AF-AB1E-2CB5F042BA0F}" destId="{EB36BEAC-10E6-4C4B-B349-DBB43CF4FDAF}" srcOrd="6" destOrd="0" presId="urn:microsoft.com/office/officeart/2005/8/layout/lProcess2"/>
    <dgm:cxn modelId="{CA10CCB8-61F2-433D-9BC0-8A9F6B9AD89B}" type="presParOf" srcId="{12E035E6-FE08-45FD-BACC-364C697112D9}" destId="{14C195C2-7A4E-4889-A56D-1C06046F5F70}" srcOrd="1" destOrd="0" presId="urn:microsoft.com/office/officeart/2005/8/layout/lProcess2"/>
    <dgm:cxn modelId="{27D61654-8C34-43A9-A3B4-2FF0B4FC5C98}" type="presParOf" srcId="{12E035E6-FE08-45FD-BACC-364C697112D9}" destId="{DEB20951-CF58-4864-8518-0CC8AA7547F8}" srcOrd="2" destOrd="0" presId="urn:microsoft.com/office/officeart/2005/8/layout/lProcess2"/>
    <dgm:cxn modelId="{64438C79-F4A4-4793-8A7C-C004B11E4915}" type="presParOf" srcId="{DEB20951-CF58-4864-8518-0CC8AA7547F8}" destId="{6CFA5379-65AD-459E-8BF9-7E29031CB124}" srcOrd="0" destOrd="0" presId="urn:microsoft.com/office/officeart/2005/8/layout/lProcess2"/>
    <dgm:cxn modelId="{04E519A8-4F15-42E4-958F-816F3D84C5A8}" type="presParOf" srcId="{DEB20951-CF58-4864-8518-0CC8AA7547F8}" destId="{695EAA6A-20D7-4277-A3DF-7CC6DBF3CD8E}" srcOrd="1" destOrd="0" presId="urn:microsoft.com/office/officeart/2005/8/layout/lProcess2"/>
    <dgm:cxn modelId="{ACC02061-F4A2-48B7-865E-A72BAC2FD4BD}" type="presParOf" srcId="{DEB20951-CF58-4864-8518-0CC8AA7547F8}" destId="{49868A5A-47CA-4BA7-B3AA-3E43A9B52CB8}" srcOrd="2" destOrd="0" presId="urn:microsoft.com/office/officeart/2005/8/layout/lProcess2"/>
    <dgm:cxn modelId="{61A0C1E8-1F7D-4B6D-A063-1CB30F9FCB61}" type="presParOf" srcId="{49868A5A-47CA-4BA7-B3AA-3E43A9B52CB8}" destId="{7787E206-9646-42A3-8AE6-D813A9CAD7A3}" srcOrd="0" destOrd="0" presId="urn:microsoft.com/office/officeart/2005/8/layout/lProcess2"/>
    <dgm:cxn modelId="{A1FB46AE-A891-41D3-AE98-F80893E7BD7C}" type="presParOf" srcId="{7787E206-9646-42A3-8AE6-D813A9CAD7A3}" destId="{9CABC4EA-F976-4D46-91FE-39526972886C}" srcOrd="0" destOrd="0" presId="urn:microsoft.com/office/officeart/2005/8/layout/lProcess2"/>
    <dgm:cxn modelId="{C47F43D1-A56E-4498-A16C-BBA1812FA949}" type="presParOf" srcId="{7787E206-9646-42A3-8AE6-D813A9CAD7A3}" destId="{08710459-B1DB-4201-B539-C53AB8EDBC19}" srcOrd="1" destOrd="0" presId="urn:microsoft.com/office/officeart/2005/8/layout/lProcess2"/>
    <dgm:cxn modelId="{9C3FE974-4545-4B3B-B36B-04C088B540DC}" type="presParOf" srcId="{7787E206-9646-42A3-8AE6-D813A9CAD7A3}" destId="{127DBF81-3515-4D07-8008-078AF0D4F3E4}" srcOrd="2" destOrd="0" presId="urn:microsoft.com/office/officeart/2005/8/layout/lProcess2"/>
    <dgm:cxn modelId="{4BA924E5-FB67-4A67-8A83-DC873383EEA4}" type="presParOf" srcId="{12E035E6-FE08-45FD-BACC-364C697112D9}" destId="{C6557BEE-96AA-4AC4-89C2-34B3C8517E66}" srcOrd="3" destOrd="0" presId="urn:microsoft.com/office/officeart/2005/8/layout/lProcess2"/>
    <dgm:cxn modelId="{586EAC96-9416-468B-BC07-A9FC33185F3F}" type="presParOf" srcId="{12E035E6-FE08-45FD-BACC-364C697112D9}" destId="{5FD3E5F6-FD38-4223-83A3-1D62F8EE745A}" srcOrd="4" destOrd="0" presId="urn:microsoft.com/office/officeart/2005/8/layout/lProcess2"/>
    <dgm:cxn modelId="{856F43F8-2F31-476C-AC07-E1445445004A}" type="presParOf" srcId="{5FD3E5F6-FD38-4223-83A3-1D62F8EE745A}" destId="{E8B38457-9C5D-45D3-A63E-FA7A3A474B5F}" srcOrd="0" destOrd="0" presId="urn:microsoft.com/office/officeart/2005/8/layout/lProcess2"/>
    <dgm:cxn modelId="{B99206B1-B40B-4DFB-A233-1548D4480C75}" type="presParOf" srcId="{5FD3E5F6-FD38-4223-83A3-1D62F8EE745A}" destId="{4F8494D5-6A39-4EC3-869B-2279A84ED3CB}" srcOrd="1" destOrd="0" presId="urn:microsoft.com/office/officeart/2005/8/layout/lProcess2"/>
    <dgm:cxn modelId="{785E4FBB-241A-42B4-8EB9-0F1413000A15}" type="presParOf" srcId="{5FD3E5F6-FD38-4223-83A3-1D62F8EE745A}" destId="{02858848-0C72-4FF2-ADFD-2E9EB86DDAFD}" srcOrd="2" destOrd="0" presId="urn:microsoft.com/office/officeart/2005/8/layout/lProcess2"/>
    <dgm:cxn modelId="{B47229F9-031C-4E36-9E02-D2F7BD92E39A}" type="presParOf" srcId="{02858848-0C72-4FF2-ADFD-2E9EB86DDAFD}" destId="{42D0DDC3-D47A-416F-9E13-116B62F6C43E}" srcOrd="0" destOrd="0" presId="urn:microsoft.com/office/officeart/2005/8/layout/lProcess2"/>
    <dgm:cxn modelId="{D3B02F89-FEA0-49F9-9379-AD0FCCDD0500}" type="presParOf" srcId="{42D0DDC3-D47A-416F-9E13-116B62F6C43E}" destId="{D04D607A-8B4C-46E7-A508-8C34EE621489}" srcOrd="0" destOrd="0" presId="urn:microsoft.com/office/officeart/2005/8/layout/lProcess2"/>
    <dgm:cxn modelId="{970919AD-0AE7-4336-A100-5F3AD6A45460}" type="presParOf" srcId="{42D0DDC3-D47A-416F-9E13-116B62F6C43E}" destId="{B9CEDEBF-C444-441E-A8BA-15B190AD2B30}" srcOrd="1" destOrd="0" presId="urn:microsoft.com/office/officeart/2005/8/layout/lProcess2"/>
    <dgm:cxn modelId="{D4225BB3-0E5D-4DEC-855A-3ADAB239515A}" type="presParOf" srcId="{42D0DDC3-D47A-416F-9E13-116B62F6C43E}" destId="{7B46DB41-E581-4EE3-9FE8-D324EBB579FF}" srcOrd="2" destOrd="0" presId="urn:microsoft.com/office/officeart/2005/8/layout/lProcess2"/>
    <dgm:cxn modelId="{F8A9FF2D-4782-4EA9-9298-097931D1E51F}" type="presParOf" srcId="{42D0DDC3-D47A-416F-9E13-116B62F6C43E}" destId="{0D5C16A1-EA68-4578-928A-072DADE3FF9B}" srcOrd="3" destOrd="0" presId="urn:microsoft.com/office/officeart/2005/8/layout/lProcess2"/>
    <dgm:cxn modelId="{57B7E94F-B390-479B-AEE9-D52EE41A8C55}" type="presParOf" srcId="{42D0DDC3-D47A-416F-9E13-116B62F6C43E}" destId="{8E7872CD-5463-4898-925E-CD1EDB1D8EB6}" srcOrd="4" destOrd="0" presId="urn:microsoft.com/office/officeart/2005/8/layout/lProcess2"/>
    <dgm:cxn modelId="{A39E9D36-97EE-4C5E-B8B2-0E7125FFEE30}" type="presParOf" srcId="{42D0DDC3-D47A-416F-9E13-116B62F6C43E}" destId="{AE165B5B-E616-41E7-9193-1CAC1F33B686}" srcOrd="5" destOrd="0" presId="urn:microsoft.com/office/officeart/2005/8/layout/lProcess2"/>
    <dgm:cxn modelId="{7D0B1DC8-781D-4063-AE1F-F4B43E502335}" type="presParOf" srcId="{42D0DDC3-D47A-416F-9E13-116B62F6C43E}" destId="{2E86130B-5D25-4A26-86FA-D97254D91118}" srcOrd="6" destOrd="0" presId="urn:microsoft.com/office/officeart/2005/8/layout/lProcess2"/>
    <dgm:cxn modelId="{4CB70145-3043-4423-BDDB-5A68EA893813}" type="presParOf" srcId="{42D0DDC3-D47A-416F-9E13-116B62F6C43E}" destId="{02315593-237F-4713-B6E0-5F22088BA1E6}" srcOrd="7" destOrd="0" presId="urn:microsoft.com/office/officeart/2005/8/layout/lProcess2"/>
    <dgm:cxn modelId="{D5238BA0-CF76-428E-A6A9-93F469B50484}" type="presParOf" srcId="{42D0DDC3-D47A-416F-9E13-116B62F6C43E}" destId="{6C63C82A-EB98-4D96-B952-28B0018EA0D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B1DBE2-14B9-450C-A046-B8E9230A6822}" type="doc">
      <dgm:prSet loTypeId="urn:microsoft.com/office/officeart/2005/8/layout/lProcess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8901862-AAA0-4D56-AC79-FF7DFD9F26D6}">
      <dgm:prSet phldrT="[Text]" custT="1"/>
      <dgm:spPr>
        <a:solidFill>
          <a:srgbClr val="C00000"/>
        </a:solidFill>
      </dgm:spPr>
      <dgm:t>
        <a:bodyPr anchor="t"/>
        <a:lstStyle/>
        <a:p>
          <a:r>
            <a:rPr lang="en-CA" sz="2000" dirty="0" smtClean="0">
              <a:solidFill>
                <a:schemeClr val="tx1"/>
              </a:solidFill>
            </a:rPr>
            <a:t>Distributed Collaboration</a:t>
          </a:r>
          <a:endParaRPr lang="en-US" sz="2000" dirty="0">
            <a:solidFill>
              <a:schemeClr val="tx1"/>
            </a:solidFill>
          </a:endParaRPr>
        </a:p>
      </dgm:t>
    </dgm:pt>
    <dgm:pt modelId="{62AA9390-5165-4A81-B476-5B7D1C372230}" type="parTrans" cxnId="{8037446C-1851-45CD-9836-D591F88A6C9D}">
      <dgm:prSet/>
      <dgm:spPr/>
      <dgm:t>
        <a:bodyPr/>
        <a:lstStyle/>
        <a:p>
          <a:endParaRPr lang="en-US"/>
        </a:p>
      </dgm:t>
    </dgm:pt>
    <dgm:pt modelId="{DACF6397-146F-4AAA-AE78-41543C899A38}" type="sibTrans" cxnId="{8037446C-1851-45CD-9836-D591F88A6C9D}">
      <dgm:prSet/>
      <dgm:spPr/>
      <dgm:t>
        <a:bodyPr/>
        <a:lstStyle/>
        <a:p>
          <a:endParaRPr lang="en-US"/>
        </a:p>
      </dgm:t>
    </dgm:pt>
    <dgm:pt modelId="{12E035E6-FE08-45FD-BACC-364C697112D9}" type="pres">
      <dgm:prSet presAssocID="{DAB1DBE2-14B9-450C-A046-B8E9230A68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A391E3-D6A6-4138-82D0-781EDC435619}" type="pres">
      <dgm:prSet presAssocID="{A8901862-AAA0-4D56-AC79-FF7DFD9F26D6}" presName="compNode" presStyleCnt="0"/>
      <dgm:spPr/>
    </dgm:pt>
    <dgm:pt modelId="{3181EC69-6DBC-4CF3-B085-6E1A488A0966}" type="pres">
      <dgm:prSet presAssocID="{A8901862-AAA0-4D56-AC79-FF7DFD9F26D6}" presName="aNode" presStyleLbl="bgShp" presStyleIdx="0" presStyleCnt="1" custLinFactNeighborY="12500"/>
      <dgm:spPr/>
      <dgm:t>
        <a:bodyPr/>
        <a:lstStyle/>
        <a:p>
          <a:endParaRPr lang="en-US"/>
        </a:p>
      </dgm:t>
    </dgm:pt>
    <dgm:pt modelId="{43B18CE2-3911-4DB0-B271-6DFE92E853E1}" type="pres">
      <dgm:prSet presAssocID="{A8901862-AAA0-4D56-AC79-FF7DFD9F26D6}" presName="textNode" presStyleLbl="bgShp" presStyleIdx="0" presStyleCnt="1"/>
      <dgm:spPr/>
      <dgm:t>
        <a:bodyPr/>
        <a:lstStyle/>
        <a:p>
          <a:endParaRPr lang="en-US"/>
        </a:p>
      </dgm:t>
    </dgm:pt>
    <dgm:pt modelId="{47CBC6C2-9F39-4F9A-89D3-9BA7C69AB140}" type="pres">
      <dgm:prSet presAssocID="{A8901862-AAA0-4D56-AC79-FF7DFD9F26D6}" presName="compChildNode" presStyleCnt="0"/>
      <dgm:spPr/>
    </dgm:pt>
    <dgm:pt modelId="{A586499C-0592-41AF-AB1E-2CB5F042BA0F}" type="pres">
      <dgm:prSet presAssocID="{A8901862-AAA0-4D56-AC79-FF7DFD9F26D6}" presName="theInnerList" presStyleCnt="0"/>
      <dgm:spPr/>
    </dgm:pt>
  </dgm:ptLst>
  <dgm:cxnLst>
    <dgm:cxn modelId="{C008600A-C3AD-4C79-82BD-76290C67B0F2}" type="presOf" srcId="{A8901862-AAA0-4D56-AC79-FF7DFD9F26D6}" destId="{3181EC69-6DBC-4CF3-B085-6E1A488A0966}" srcOrd="0" destOrd="0" presId="urn:microsoft.com/office/officeart/2005/8/layout/lProcess2"/>
    <dgm:cxn modelId="{8037446C-1851-45CD-9836-D591F88A6C9D}" srcId="{DAB1DBE2-14B9-450C-A046-B8E9230A6822}" destId="{A8901862-AAA0-4D56-AC79-FF7DFD9F26D6}" srcOrd="0" destOrd="0" parTransId="{62AA9390-5165-4A81-B476-5B7D1C372230}" sibTransId="{DACF6397-146F-4AAA-AE78-41543C899A38}"/>
    <dgm:cxn modelId="{32ABE6A0-3756-4CC0-88E9-39693FFA1E6E}" type="presOf" srcId="{DAB1DBE2-14B9-450C-A046-B8E9230A6822}" destId="{12E035E6-FE08-45FD-BACC-364C697112D9}" srcOrd="0" destOrd="0" presId="urn:microsoft.com/office/officeart/2005/8/layout/lProcess2"/>
    <dgm:cxn modelId="{0226DCA7-CFC3-43D7-AD02-B21F06D17497}" type="presOf" srcId="{A8901862-AAA0-4D56-AC79-FF7DFD9F26D6}" destId="{43B18CE2-3911-4DB0-B271-6DFE92E853E1}" srcOrd="1" destOrd="0" presId="urn:microsoft.com/office/officeart/2005/8/layout/lProcess2"/>
    <dgm:cxn modelId="{DBD16B4B-13E9-48E5-A2F8-2D76CB926DFB}" type="presParOf" srcId="{12E035E6-FE08-45FD-BACC-364C697112D9}" destId="{37A391E3-D6A6-4138-82D0-781EDC435619}" srcOrd="0" destOrd="0" presId="urn:microsoft.com/office/officeart/2005/8/layout/lProcess2"/>
    <dgm:cxn modelId="{A718CF50-F08F-49D0-82B3-C4C080BAB707}" type="presParOf" srcId="{37A391E3-D6A6-4138-82D0-781EDC435619}" destId="{3181EC69-6DBC-4CF3-B085-6E1A488A0966}" srcOrd="0" destOrd="0" presId="urn:microsoft.com/office/officeart/2005/8/layout/lProcess2"/>
    <dgm:cxn modelId="{12FA09B2-B1BD-46F2-9BA7-8C953314FAC7}" type="presParOf" srcId="{37A391E3-D6A6-4138-82D0-781EDC435619}" destId="{43B18CE2-3911-4DB0-B271-6DFE92E853E1}" srcOrd="1" destOrd="0" presId="urn:microsoft.com/office/officeart/2005/8/layout/lProcess2"/>
    <dgm:cxn modelId="{0A4357A4-0DC7-433A-80B2-73D087A4C3A8}" type="presParOf" srcId="{37A391E3-D6A6-4138-82D0-781EDC435619}" destId="{47CBC6C2-9F39-4F9A-89D3-9BA7C69AB140}" srcOrd="2" destOrd="0" presId="urn:microsoft.com/office/officeart/2005/8/layout/lProcess2"/>
    <dgm:cxn modelId="{1727BF35-BD85-41A0-95A4-BD650F8B242E}" type="presParOf" srcId="{47CBC6C2-9F39-4F9A-89D3-9BA7C69AB140}" destId="{A586499C-0592-41AF-AB1E-2CB5F042BA0F}" srcOrd="0" destOrd="0" presId="urn:microsoft.com/office/officeart/2005/8/layout/lProcess2"/>
  </dgm:cxnLst>
  <dgm:bg>
    <a:solidFill>
      <a:srgbClr val="FF0000"/>
    </a:solidFill>
  </dgm:bg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181EC69-6DBC-4CF3-B085-6E1A488A0966}">
      <dsp:nvSpPr>
        <dsp:cNvPr id="0" name=""/>
        <dsp:cNvSpPr/>
      </dsp:nvSpPr>
      <dsp:spPr>
        <a:xfrm>
          <a:off x="1037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System</a:t>
          </a:r>
          <a:endParaRPr lang="en-US" sz="3600" kern="1200" dirty="0"/>
        </a:p>
      </dsp:txBody>
      <dsp:txXfrm>
        <a:off x="1037" y="0"/>
        <a:ext cx="2696783" cy="1339348"/>
      </dsp:txXfrm>
    </dsp:sp>
    <dsp:sp modelId="{C6553E0F-1FE6-4BB7-A317-7D5398E1C194}">
      <dsp:nvSpPr>
        <dsp:cNvPr id="0" name=""/>
        <dsp:cNvSpPr/>
      </dsp:nvSpPr>
      <dsp:spPr>
        <a:xfrm>
          <a:off x="270715" y="1339457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Command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70715" y="1339457"/>
        <a:ext cx="2157427" cy="650382"/>
      </dsp:txXfrm>
    </dsp:sp>
    <dsp:sp modelId="{6AFA17BE-F8F2-438A-8180-05C5C1D6D903}">
      <dsp:nvSpPr>
        <dsp:cNvPr id="0" name=""/>
        <dsp:cNvSpPr/>
      </dsp:nvSpPr>
      <dsp:spPr>
        <a:xfrm>
          <a:off x="270715" y="2089898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Telemetry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70715" y="2089898"/>
        <a:ext cx="2157427" cy="650382"/>
      </dsp:txXfrm>
    </dsp:sp>
    <dsp:sp modelId="{60559DFF-016F-408F-910C-71585B170501}">
      <dsp:nvSpPr>
        <dsp:cNvPr id="0" name=""/>
        <dsp:cNvSpPr/>
      </dsp:nvSpPr>
      <dsp:spPr>
        <a:xfrm>
          <a:off x="270715" y="2840339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3D Model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70715" y="2840339"/>
        <a:ext cx="2157427" cy="650382"/>
      </dsp:txXfrm>
    </dsp:sp>
    <dsp:sp modelId="{EB36BEAC-10E6-4C4B-B349-DBB43CF4FDAF}">
      <dsp:nvSpPr>
        <dsp:cNvPr id="0" name=""/>
        <dsp:cNvSpPr/>
      </dsp:nvSpPr>
      <dsp:spPr>
        <a:xfrm>
          <a:off x="270715" y="3590780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Assembly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70715" y="3590780"/>
        <a:ext cx="2157427" cy="650382"/>
      </dsp:txXfrm>
    </dsp:sp>
    <dsp:sp modelId="{6CFA5379-65AD-459E-8BF9-7E29031CB124}">
      <dsp:nvSpPr>
        <dsp:cNvPr id="0" name=""/>
        <dsp:cNvSpPr/>
      </dsp:nvSpPr>
      <dsp:spPr>
        <a:xfrm>
          <a:off x="2900080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Environment</a:t>
          </a:r>
          <a:endParaRPr lang="en-US" sz="3600" kern="1200" dirty="0"/>
        </a:p>
      </dsp:txBody>
      <dsp:txXfrm>
        <a:off x="2900080" y="0"/>
        <a:ext cx="2696783" cy="1339348"/>
      </dsp:txXfrm>
    </dsp:sp>
    <dsp:sp modelId="{9CABC4EA-F976-4D46-91FE-39526972886C}">
      <dsp:nvSpPr>
        <dsp:cNvPr id="0" name=""/>
        <dsp:cNvSpPr/>
      </dsp:nvSpPr>
      <dsp:spPr>
        <a:xfrm>
          <a:off x="3169758" y="1340656"/>
          <a:ext cx="2157427" cy="134610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Surface Worksite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3169758" y="1340656"/>
        <a:ext cx="2157427" cy="1346106"/>
      </dsp:txXfrm>
    </dsp:sp>
    <dsp:sp modelId="{127DBF81-3515-4D07-8008-078AF0D4F3E4}">
      <dsp:nvSpPr>
        <dsp:cNvPr id="0" name=""/>
        <dsp:cNvSpPr/>
      </dsp:nvSpPr>
      <dsp:spPr>
        <a:xfrm>
          <a:off x="3169758" y="2893856"/>
          <a:ext cx="2157427" cy="1346106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Orbital Worksite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3169758" y="2893856"/>
        <a:ext cx="2157427" cy="1346106"/>
      </dsp:txXfrm>
    </dsp:sp>
    <dsp:sp modelId="{E8B38457-9C5D-45D3-A63E-FA7A3A474B5F}">
      <dsp:nvSpPr>
        <dsp:cNvPr id="0" name=""/>
        <dsp:cNvSpPr/>
      </dsp:nvSpPr>
      <dsp:spPr>
        <a:xfrm>
          <a:off x="5799122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Operations</a:t>
          </a:r>
          <a:endParaRPr lang="en-US" sz="3600" kern="1200" dirty="0"/>
        </a:p>
      </dsp:txBody>
      <dsp:txXfrm>
        <a:off x="5799122" y="0"/>
        <a:ext cx="2696783" cy="1339348"/>
      </dsp:txXfrm>
    </dsp:sp>
    <dsp:sp modelId="{D04D607A-8B4C-46E7-A508-8C34EE621489}">
      <dsp:nvSpPr>
        <dsp:cNvPr id="0" name=""/>
        <dsp:cNvSpPr/>
      </dsp:nvSpPr>
      <dsp:spPr>
        <a:xfrm>
          <a:off x="6068801" y="1340193"/>
          <a:ext cx="2157427" cy="516479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Ops Contexts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68801" y="1340193"/>
        <a:ext cx="2157427" cy="516479"/>
      </dsp:txXfrm>
    </dsp:sp>
    <dsp:sp modelId="{7B46DB41-E581-4EE3-9FE8-D324EBB579FF}">
      <dsp:nvSpPr>
        <dsp:cNvPr id="0" name=""/>
        <dsp:cNvSpPr/>
      </dsp:nvSpPr>
      <dsp:spPr>
        <a:xfrm>
          <a:off x="6068801" y="1936131"/>
          <a:ext cx="2157427" cy="516479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Hand-Controllers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68801" y="1936131"/>
        <a:ext cx="2157427" cy="516479"/>
      </dsp:txXfrm>
    </dsp:sp>
    <dsp:sp modelId="{8E7872CD-5463-4898-925E-CD1EDB1D8EB6}">
      <dsp:nvSpPr>
        <dsp:cNvPr id="0" name=""/>
        <dsp:cNvSpPr/>
      </dsp:nvSpPr>
      <dsp:spPr>
        <a:xfrm>
          <a:off x="6068801" y="2532070"/>
          <a:ext cx="2157427" cy="516479"/>
        </a:xfrm>
        <a:prstGeom prst="roundRect">
          <a:avLst>
            <a:gd name="adj" fmla="val 10000"/>
          </a:avLst>
        </a:prstGeom>
        <a:solidFill>
          <a:srgbClr val="FFFF00">
            <a:alpha val="61961"/>
          </a:srgb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Data Products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68801" y="2532070"/>
        <a:ext cx="2157427" cy="516479"/>
      </dsp:txXfrm>
    </dsp:sp>
    <dsp:sp modelId="{2E86130B-5D25-4A26-86FA-D97254D91118}">
      <dsp:nvSpPr>
        <dsp:cNvPr id="0" name=""/>
        <dsp:cNvSpPr/>
      </dsp:nvSpPr>
      <dsp:spPr>
        <a:xfrm>
          <a:off x="6068801" y="3128008"/>
          <a:ext cx="2157427" cy="51647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Scripts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68801" y="3128008"/>
        <a:ext cx="2157427" cy="516479"/>
      </dsp:txXfrm>
    </dsp:sp>
    <dsp:sp modelId="{6C63C82A-EB98-4D96-B952-28B0018EA0D3}">
      <dsp:nvSpPr>
        <dsp:cNvPr id="0" name=""/>
        <dsp:cNvSpPr/>
      </dsp:nvSpPr>
      <dsp:spPr>
        <a:xfrm>
          <a:off x="6068801" y="3723946"/>
          <a:ext cx="2157427" cy="51647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Resources Modeling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68801" y="3723946"/>
        <a:ext cx="2157427" cy="51647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181EC69-6DBC-4CF3-B085-6E1A488A0966}">
      <dsp:nvSpPr>
        <dsp:cNvPr id="0" name=""/>
        <dsp:cNvSpPr/>
      </dsp:nvSpPr>
      <dsp:spPr>
        <a:xfrm>
          <a:off x="4148" y="0"/>
          <a:ext cx="8488646" cy="576064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Distributed Collaboration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148" y="0"/>
        <a:ext cx="8488646" cy="172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04662-2697-44D1-9C0F-4C271A1676FB}" type="datetimeFigureOut">
              <a:rPr lang="en-US" smtClean="0"/>
              <a:pPr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B4579-AE0A-413B-82AF-04A62DA81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 cap="sq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4313" algn="r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2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4313" algn="r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fld id="{F53D2226-F689-4FBB-B0FE-19545F3F8D7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98C08-6CC3-4969-A4F6-EF1099359719}" type="slidenum">
              <a:rPr lang="en-US"/>
              <a:pPr/>
              <a:t>1</a:t>
            </a:fld>
            <a:endParaRPr lang="en-US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7C7F35-E21C-4DC1-810E-A8B23AE15D09}" type="slidenum">
              <a:rPr lang="en-US" sz="120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US" sz="120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501AEE-EDB8-4A8B-BEB7-59C0D1761619}" type="slidenum">
              <a:rPr lang="en-US"/>
              <a:pPr/>
              <a:t>10</a:t>
            </a:fld>
            <a:endParaRPr 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8D3C21-7B49-4BFE-B4B9-D970070E4130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05300-CAB2-41DF-B92C-991DEA0E47AF}" type="slidenum">
              <a:rPr lang="en-US"/>
              <a:pPr/>
              <a:t>12</a:t>
            </a:fld>
            <a:endParaRPr 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160E96-8E8D-49D3-BC83-D32C09D31AF8}" type="slidenum">
              <a:rPr lang="en-US"/>
              <a:pPr/>
              <a:t>13</a:t>
            </a:fld>
            <a:endParaRPr 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0653DC-CAC1-46CE-8C35-18C24E288AFD}" type="slidenum">
              <a:rPr lang="en-US"/>
              <a:pPr/>
              <a:t>14</a:t>
            </a:fld>
            <a:endParaRPr lang="en-US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860AF8-6D9E-4246-B14C-1D6211909B63}" type="slidenum">
              <a:rPr lang="en-US"/>
              <a:pPr/>
              <a:t>15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04781-0910-4CA4-8806-8D77F340608E}" type="slidenum">
              <a:rPr lang="en-US"/>
              <a:pPr/>
              <a:t>16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40C936-20DA-4240-B067-773324AD75DF}" type="slidenum">
              <a:rPr lang="en-US"/>
              <a:pPr/>
              <a:t>17</a:t>
            </a:fld>
            <a:endParaRPr 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860AF8-6D9E-4246-B14C-1D6211909B63}" type="slidenum">
              <a:rPr lang="en-US"/>
              <a:pPr/>
              <a:t>20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860AF8-6D9E-4246-B14C-1D6211909B63}" type="slidenum">
              <a:rPr lang="en-US"/>
              <a:pPr/>
              <a:t>22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0AE4F2-2513-4098-BEFE-E79C7A46A4F1}" type="slidenum">
              <a:rPr lang="en-US"/>
              <a:pPr/>
              <a:t>2</a:t>
            </a:fld>
            <a:endParaRPr 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11BE49-1330-4567-9E09-D633047F81B4}" type="slidenum">
              <a:rPr lang="en-US"/>
              <a:pPr/>
              <a:t>3</a:t>
            </a:fld>
            <a:endParaRPr 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12641-9A70-4294-8C99-1A012D580351}" type="slidenum">
              <a:rPr lang="en-US"/>
              <a:pPr/>
              <a:t>4</a:t>
            </a:fld>
            <a:endParaRPr 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04781-0910-4CA4-8806-8D77F340608E}" type="slidenum">
              <a:rPr lang="en-US"/>
              <a:pPr/>
              <a:t>5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B7ED3B-3B47-4E12-BC99-4D5313AA2019}" type="slidenum">
              <a:rPr lang="en-US"/>
              <a:pPr/>
              <a:t>6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225674-26D8-4335-8C2A-45B645E394AD}" type="slidenum">
              <a:rPr lang="en-US"/>
              <a:pPr/>
              <a:t>7</a:t>
            </a:fld>
            <a:endParaRPr 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160E96-8E8D-49D3-BC83-D32C09D31AF8}" type="slidenum">
              <a:rPr lang="en-US"/>
              <a:pPr/>
              <a:t>8</a:t>
            </a:fld>
            <a:endParaRPr 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04781-0910-4CA4-8806-8D77F340608E}" type="slidenum">
              <a:rPr lang="en-US"/>
              <a:pPr/>
              <a:t>9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6B4A00-30F7-4355-9956-4311FE9291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0003376-5422-42B7-AA33-B108061A5F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D21F243-3408-4D6E-9379-0C93EDD332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3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3973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948FCA8-BDDC-4376-8796-1B7961966D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273050"/>
            <a:ext cx="2055812" cy="5305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8213" cy="5305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B303EC2-7E90-46C9-A031-B23F7FD1C8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DD3C559-858F-4C74-B060-277D32B35D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F4CF90F-19DE-4603-9704-A2DC4EB702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243F9FC-7414-4B03-8477-D613ECF548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4B66D30-AEB1-4D11-8AC3-6AEA4CA60F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8093F04-01A8-48C2-B34C-A82AF5F3CC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11DABD1-42AB-4FF5-87D2-AF458FCE21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18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fld id="{5C79D28B-F287-4308-BD45-2B773CBE0E8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51863" y="104775"/>
            <a:ext cx="501650" cy="5016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53375" y="6484938"/>
            <a:ext cx="1066800" cy="2571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7950" y="217488"/>
            <a:ext cx="1800225" cy="1873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14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3973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85800" y="836712"/>
            <a:ext cx="7772400" cy="1470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4400" dirty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Symphony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2800" dirty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Multi-Mission Software </a:t>
            </a:r>
            <a:r>
              <a:rPr lang="en-CA" sz="2800" dirty="0" smtClean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Framework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371600" y="2708920"/>
            <a:ext cx="6400800" cy="17526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2900" indent="-339725" algn="ctr">
              <a:spcBef>
                <a:spcPts val="8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CA" sz="2800" dirty="0" smtClean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Presentation to RCM Team</a:t>
            </a:r>
            <a:endParaRPr lang="en-CA" sz="2800" dirty="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CA" dirty="0" smtClean="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CA" dirty="0" smtClean="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CA" dirty="0" smtClean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April 14, 2015</a:t>
            </a:r>
            <a:endParaRPr lang="en-CA" dirty="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2000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R</a:t>
            </a:r>
            <a:r>
              <a:rPr lang="fr-CA" sz="2000" dirty="0" err="1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égent</a:t>
            </a:r>
            <a:r>
              <a:rPr lang="fr-CA" sz="2000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 </a:t>
            </a:r>
            <a:r>
              <a:rPr lang="fr-CA" sz="2000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L’Archevêque</a:t>
            </a: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fr-CA" sz="2000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Pierre Allard</a:t>
            </a: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fr-CA" sz="2000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Martin Picard</a:t>
            </a:r>
            <a:endParaRPr lang="fr-CA" sz="2000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MESR 3D Model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788" y="1554163"/>
            <a:ext cx="7664450" cy="45148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Planetary Medium Manipulator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5" y="1554163"/>
            <a:ext cx="7864475" cy="44354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Environment Modeling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75" y="1392238"/>
            <a:ext cx="7481888" cy="46180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Orbital Mechanics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268760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Symphony leverages ESA OreKit &amp; NASA World Wind Toolboxes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97954"/>
            <a:ext cx="4002769" cy="174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http://www.alpix.com/3d/worldwin/WWJ/WWJ_Earthquakes_05_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852936"/>
            <a:ext cx="5753959" cy="372089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Plan Execution &amp; Monitoring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325" y="1327150"/>
            <a:ext cx="6540500" cy="49466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IP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35696" y="5157192"/>
            <a:ext cx="5544616" cy="10801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Eclipse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SDK (EPL)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35696" y="4221088"/>
            <a:ext cx="5544616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 smtClean="0"/>
              <a:t>Off The Shelf (EPL, Apache, no GPL)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35696" y="3284984"/>
            <a:ext cx="5544616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CSA Libraries (CSA)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35696" y="2348880"/>
            <a:ext cx="5544616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Symphony (CSA)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35696" y="1412776"/>
            <a:ext cx="2736304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CSA Applications (CSA)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00" y="1412776"/>
            <a:ext cx="2808312" cy="93610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Industry &amp; Academia Applications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1331640" y="1268760"/>
            <a:ext cx="6336704" cy="518457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339752" y="1268760"/>
            <a:ext cx="4320480" cy="5184576"/>
          </a:xfrm>
          <a:prstGeom prst="roundRect">
            <a:avLst/>
          </a:prstGeom>
          <a:solidFill>
            <a:srgbClr val="00B0F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4400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Symphony 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4400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Core</a:t>
            </a:r>
            <a:endParaRPr kumimoji="0" lang="en-US" sz="44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95536" y="1844824"/>
            <a:ext cx="2520280" cy="432048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CSA Analogue Deployments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95536" y="2708920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Neptec Artemis Jr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95536" y="3573016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MDA TEMMI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95536" y="4437112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Neptec LiNIS &amp; RNLS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95536" y="5373216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MPB LIRA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084168" y="1844824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ODG - SPRP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084168" y="2708920"/>
            <a:ext cx="2520280" cy="43204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GHGSat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084168" y="3573016"/>
            <a:ext cx="2520280" cy="432048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MSS Demonstrations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084168" y="4437112"/>
            <a:ext cx="2520280" cy="432048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EML2 Concepts &amp; Demos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084168" y="5373216"/>
            <a:ext cx="2520280" cy="432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Academia Projects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Applications &amp; Users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Mercier 2013 Deployment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9019" t="26498" r="19896" b="9126"/>
          <a:stretch>
            <a:fillRect/>
          </a:stretch>
        </p:blipFill>
        <p:spPr bwMode="auto">
          <a:xfrm>
            <a:off x="495300" y="1454150"/>
            <a:ext cx="3709988" cy="47640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463675"/>
            <a:ext cx="4632325" cy="4754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Deployments 2014</a:t>
            </a:r>
            <a:endParaRPr lang="en-US" dirty="0"/>
          </a:p>
        </p:txBody>
      </p:sp>
      <p:pic>
        <p:nvPicPr>
          <p:cNvPr id="3" name="Picture 2" descr="workstations-symphony-T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7528"/>
            <a:ext cx="9143999" cy="55558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Deployments 2014</a:t>
            </a:r>
            <a:endParaRPr lang="en-US" dirty="0"/>
          </a:p>
        </p:txBody>
      </p:sp>
      <p:pic>
        <p:nvPicPr>
          <p:cNvPr id="4" name="Picture 3" descr="Screenshot-Symphon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8760"/>
            <a:ext cx="9144000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CSA Rovers &amp; Instruments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7156450" y="6996113"/>
            <a:ext cx="2346325" cy="32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4AD7D39-A4B6-4C58-9BB0-E71AB31AFD13}" type="slidenum">
              <a:rPr lang="en-US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US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" y="3387725"/>
            <a:ext cx="2179638" cy="130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20863" t="17450" r="21649" b="21652"/>
          <a:stretch>
            <a:fillRect/>
          </a:stretch>
        </p:blipFill>
        <p:spPr bwMode="auto">
          <a:xfrm>
            <a:off x="34925" y="4691063"/>
            <a:ext cx="2449513" cy="20510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0625" y="992188"/>
            <a:ext cx="1497013" cy="12557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8900" y="981075"/>
            <a:ext cx="3087688" cy="2232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/>
          <a:srcRect l="16928" t="10100" r="12204" b="11151"/>
          <a:stretch>
            <a:fillRect/>
          </a:stretch>
        </p:blipFill>
        <p:spPr bwMode="auto">
          <a:xfrm>
            <a:off x="5653088" y="992188"/>
            <a:ext cx="1943100" cy="20478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/>
          <a:srcRect l="25760" t="4422" r="15909" b="8089"/>
          <a:stretch>
            <a:fillRect/>
          </a:stretch>
        </p:blipFill>
        <p:spPr bwMode="auto">
          <a:xfrm>
            <a:off x="2484438" y="4868863"/>
            <a:ext cx="1871662" cy="18732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 cstate="print"/>
          <a:srcRect l="16934" r="18500" b="4857"/>
          <a:stretch>
            <a:fillRect/>
          </a:stretch>
        </p:blipFill>
        <p:spPr bwMode="auto">
          <a:xfrm>
            <a:off x="5273675" y="5162550"/>
            <a:ext cx="1441450" cy="159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/>
          <a:srcRect l="21652" t="8006" r="27956" b="12198"/>
          <a:stretch>
            <a:fillRect/>
          </a:stretch>
        </p:blipFill>
        <p:spPr bwMode="auto">
          <a:xfrm>
            <a:off x="7759700" y="3349625"/>
            <a:ext cx="1276350" cy="1844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/>
          <a:srcRect l="35826" t="36349" r="19292" b="5904"/>
          <a:stretch>
            <a:fillRect/>
          </a:stretch>
        </p:blipFill>
        <p:spPr bwMode="auto">
          <a:xfrm>
            <a:off x="5572125" y="2962275"/>
            <a:ext cx="2312988" cy="2232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 cstate="print"/>
          <a:srcRect b="13321"/>
          <a:stretch>
            <a:fillRect/>
          </a:stretch>
        </p:blipFill>
        <p:spPr bwMode="auto">
          <a:xfrm>
            <a:off x="6692900" y="5157788"/>
            <a:ext cx="2359025" cy="11985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96188" y="2209800"/>
            <a:ext cx="1446212" cy="1219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4" cstate="print"/>
          <a:srcRect l="23956" t="9048" r="23956" b="9048"/>
          <a:stretch>
            <a:fillRect/>
          </a:stretch>
        </p:blipFill>
        <p:spPr bwMode="auto">
          <a:xfrm>
            <a:off x="4337050" y="5229225"/>
            <a:ext cx="935038" cy="1524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5" cstate="print"/>
          <a:srcRect l="24171" r="21672"/>
          <a:stretch>
            <a:fillRect/>
          </a:stretch>
        </p:blipFill>
        <p:spPr bwMode="auto">
          <a:xfrm>
            <a:off x="131763" y="946150"/>
            <a:ext cx="2497137" cy="25923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6" cstate="print"/>
          <a:srcRect l="12198" t="8006" r="10622" b="16405"/>
          <a:stretch>
            <a:fillRect/>
          </a:stretch>
        </p:blipFill>
        <p:spPr bwMode="auto">
          <a:xfrm>
            <a:off x="2916238" y="3213100"/>
            <a:ext cx="2663825" cy="19573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7" cstate="print"/>
          <a:srcRect l="9058" t="1370" r="14876"/>
          <a:stretch>
            <a:fillRect/>
          </a:stretch>
        </p:blipFill>
        <p:spPr bwMode="auto">
          <a:xfrm>
            <a:off x="2268538" y="3213100"/>
            <a:ext cx="828675" cy="1944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Next Big Steps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57200" y="1168400"/>
            <a:ext cx="8075613" cy="3484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515938" indent="-514350" eaLnBrk="0" hangingPunct="0">
              <a:spcBef>
                <a:spcPts val="800"/>
              </a:spcBef>
              <a:buClrTx/>
              <a:buFont typeface="Wingdings" pitchFamily="2" charset="2"/>
              <a:buChar char="Ø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Release Open-Source Symphony</a:t>
            </a:r>
          </a:p>
          <a:p>
            <a:pPr marL="515938" indent="-514350" eaLnBrk="0" hangingPunct="0">
              <a:spcBef>
                <a:spcPts val="800"/>
              </a:spcBef>
              <a:buClrTx/>
              <a:buFont typeface="Wingdings" pitchFamily="2" charset="2"/>
              <a:buChar char="Ø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Conduct </a:t>
            </a:r>
            <a:r>
              <a:rPr lang="en-GB" sz="32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Symphony Scripting </a:t>
            </a:r>
            <a:r>
              <a:rPr lang="en-GB" sz="32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Project</a:t>
            </a:r>
          </a:p>
          <a:p>
            <a:pPr marL="515938" indent="-514350" eaLnBrk="0" hangingPunct="0">
              <a:spcBef>
                <a:spcPts val="800"/>
              </a:spcBef>
              <a:buClrTx/>
              <a:buFont typeface="Wingdings" pitchFamily="2" charset="2"/>
              <a:buChar char="Ø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Distributed Collaboration Integration</a:t>
            </a:r>
            <a:endParaRPr lang="en-GB" sz="3200" dirty="0" smtClean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  <a:p>
            <a:pPr marL="515938" indent="-514350" eaLnBrk="0" hangingPunct="0">
              <a:spcBef>
                <a:spcPts val="800"/>
              </a:spcBef>
              <a:buClrTx/>
              <a:buFont typeface="Wingdings" pitchFamily="2" charset="2"/>
              <a:buChar char="Ø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endParaRPr lang="en-GB" sz="3200" dirty="0" smtClean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GHGSat</a:t>
            </a:r>
            <a:r>
              <a:rPr lang="en-CA" dirty="0" smtClean="0"/>
              <a:t>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687888"/>
          </a:xfrm>
        </p:spPr>
        <p:txBody>
          <a:bodyPr/>
          <a:lstStyle/>
          <a:p>
            <a:r>
              <a:rPr lang="en-CA" sz="2000" dirty="0" err="1" smtClean="0">
                <a:latin typeface="+mj-lt"/>
              </a:rPr>
              <a:t>GHGSat</a:t>
            </a:r>
            <a:r>
              <a:rPr lang="en-CA" sz="2000" dirty="0" smtClean="0">
                <a:latin typeface="+mj-lt"/>
              </a:rPr>
              <a:t> Inc. (</a:t>
            </a:r>
            <a:r>
              <a:rPr lang="en-CA" sz="2000" dirty="0" err="1" smtClean="0">
                <a:latin typeface="+mj-lt"/>
              </a:rPr>
              <a:t>Xiphos</a:t>
            </a:r>
            <a:r>
              <a:rPr lang="en-CA" sz="2000" dirty="0" smtClean="0">
                <a:latin typeface="+mj-lt"/>
              </a:rPr>
              <a:t>) contacted CSA to use Symphony for operations of its Spectrometer &amp; Hyperspectral camera</a:t>
            </a:r>
            <a:r>
              <a:rPr lang="en-US" sz="2000" dirty="0" smtClean="0">
                <a:latin typeface="+mj-lt"/>
              </a:rPr>
              <a:t>, meeting Jan 26</a:t>
            </a:r>
            <a:r>
              <a:rPr lang="en-US" sz="2000" baseline="30000" dirty="0" smtClean="0">
                <a:latin typeface="+mj-lt"/>
              </a:rPr>
              <a:t>th</a:t>
            </a:r>
            <a:r>
              <a:rPr lang="en-US" sz="2000" dirty="0" smtClean="0">
                <a:latin typeface="+mj-lt"/>
              </a:rPr>
              <a:t> at </a:t>
            </a:r>
            <a:r>
              <a:rPr lang="en-US" sz="2000" dirty="0" err="1" smtClean="0">
                <a:latin typeface="+mj-lt"/>
              </a:rPr>
              <a:t>Xiphos</a:t>
            </a:r>
            <a:endParaRPr lang="en-US" sz="2000" dirty="0" smtClean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15 Kg </a:t>
            </a:r>
            <a:r>
              <a:rPr lang="en-CA" sz="2000" dirty="0" err="1" smtClean="0">
                <a:latin typeface="+mj-lt"/>
              </a:rPr>
              <a:t>Nanosat</a:t>
            </a:r>
            <a:endParaRPr lang="en-CA" sz="2000" dirty="0" smtClean="0">
              <a:latin typeface="+mj-lt"/>
            </a:endParaRPr>
          </a:p>
          <a:p>
            <a:r>
              <a:rPr lang="en-CA" sz="2000" dirty="0" smtClean="0">
                <a:latin typeface="+mj-lt"/>
              </a:rPr>
              <a:t>Launch Fall 2015</a:t>
            </a:r>
          </a:p>
          <a:p>
            <a:r>
              <a:rPr lang="en-CA" sz="2000" dirty="0" smtClean="0">
                <a:latin typeface="+mj-lt"/>
              </a:rPr>
              <a:t>GS ready Jul 2015</a:t>
            </a:r>
          </a:p>
          <a:p>
            <a:r>
              <a:rPr lang="en-CA" sz="2000" dirty="0" smtClean="0">
                <a:latin typeface="+mj-lt"/>
              </a:rPr>
              <a:t>Spectrometer &amp; </a:t>
            </a:r>
            <a:br>
              <a:rPr lang="en-CA" sz="2000" dirty="0" smtClean="0">
                <a:latin typeface="+mj-lt"/>
              </a:rPr>
            </a:br>
            <a:r>
              <a:rPr lang="en-CA" sz="2000" dirty="0" smtClean="0">
                <a:latin typeface="+mj-lt"/>
              </a:rPr>
              <a:t>hyperspectral </a:t>
            </a:r>
            <a:br>
              <a:rPr lang="en-CA" sz="2000" dirty="0" smtClean="0">
                <a:latin typeface="+mj-lt"/>
              </a:rPr>
            </a:br>
            <a:r>
              <a:rPr lang="en-CA" sz="2000" dirty="0" smtClean="0">
                <a:latin typeface="+mj-lt"/>
              </a:rPr>
              <a:t>camera </a:t>
            </a:r>
            <a:r>
              <a:rPr lang="en-CA" sz="2000" dirty="0" err="1" smtClean="0">
                <a:latin typeface="+mj-lt"/>
              </a:rPr>
              <a:t>plds</a:t>
            </a:r>
            <a:endParaRPr lang="en-CA" sz="2000" dirty="0" smtClean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 smtClean="0">
                <a:latin typeface="+mj-lt"/>
              </a:rPr>
              <a:t>Plan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 smtClean="0">
                <a:latin typeface="+mj-lt"/>
              </a:rPr>
              <a:t>Validate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 smtClean="0">
                <a:latin typeface="+mj-lt"/>
              </a:rPr>
              <a:t>Execute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 smtClean="0">
                <a:latin typeface="+mj-lt"/>
              </a:rPr>
              <a:t>Monitor</a:t>
            </a:r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8127" y="2057400"/>
            <a:ext cx="6119674" cy="4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092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Summary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429000"/>
            <a:ext cx="3959225" cy="2400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57200" y="1168400"/>
            <a:ext cx="8075613" cy="3484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One integrated mission operation tool</a:t>
            </a:r>
          </a:p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Fast o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peration planning &amp; analysis</a:t>
            </a:r>
          </a:p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Re-usable and extendable framework</a:t>
            </a:r>
          </a:p>
          <a:p>
            <a:pPr marL="341313" indent="-339725" eaLnBrk="0" hangingPunct="0">
              <a:spcBef>
                <a:spcPts val="800"/>
              </a:spcBef>
              <a:buClrTx/>
              <a:buFontTx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endParaRPr lang="en-GB" sz="320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16632"/>
            <a:ext cx="2304256" cy="18405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23528" y="1988841"/>
            <a:ext cx="8569647" cy="432048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A tool to plan, validate, execute and monitor integrated operations to support multiple missions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A component-based architecture that allows instruments and rovers to “plug-in</a:t>
            </a: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”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Organizationally neutral core framework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Maximizes reuse between missions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CA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Symphony is NOT a simulator BUT can integrate one</a:t>
            </a:r>
            <a:endParaRPr lang="en-US" sz="2800" dirty="0" smtClean="0">
              <a:solidFill>
                <a:srgbClr val="000000"/>
              </a:solidFill>
              <a:latin typeface="Calibri" pitchFamily="34" charset="0"/>
              <a:ea typeface="AR PL UKai CN"/>
              <a:cs typeface="AR PL UKai CN"/>
            </a:endParaRP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endParaRPr lang="en-US" sz="2800" dirty="0" smtClean="0">
              <a:solidFill>
                <a:srgbClr val="000000"/>
              </a:solidFill>
              <a:ea typeface="AR PL UKai CN" charset="0"/>
              <a:cs typeface="AR PL UKai CN" charset="0"/>
            </a:endParaRP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endParaRPr lang="en-US" sz="2800" dirty="0">
              <a:solidFill>
                <a:srgbClr val="000000"/>
              </a:solidFill>
              <a:latin typeface="Calibri" pitchFamily="34" charset="0"/>
              <a:ea typeface="AR PL UKai CN"/>
              <a:cs typeface="AR PL UKai C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7513" y="908050"/>
            <a:ext cx="3414712" cy="23050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Eclipse Technologies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375" y="3213100"/>
            <a:ext cx="1955800" cy="1036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2997200"/>
            <a:ext cx="1428750" cy="14287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1125538"/>
            <a:ext cx="1655763" cy="16557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313" y="1412875"/>
            <a:ext cx="2433637" cy="1295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8488" y="2492375"/>
            <a:ext cx="1114425" cy="352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6325" y="2574925"/>
            <a:ext cx="2438400" cy="2438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288" y="4868863"/>
            <a:ext cx="3800475" cy="876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3800" y="4581525"/>
            <a:ext cx="1439863" cy="14398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64388" y="4724400"/>
            <a:ext cx="1223962" cy="1193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Oval 1"/>
          <p:cNvSpPr>
            <a:spLocks noChangeArrowheads="1"/>
          </p:cNvSpPr>
          <p:nvPr/>
        </p:nvSpPr>
        <p:spPr bwMode="auto">
          <a:xfrm>
            <a:off x="1831528" y="3167063"/>
            <a:ext cx="2952750" cy="1414462"/>
          </a:xfrm>
          <a:prstGeom prst="ellipse">
            <a:avLst/>
          </a:prstGeom>
          <a:noFill/>
          <a:ln w="101520" cap="sq">
            <a:solidFill>
              <a:srgbClr val="385D8A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3553" y="2492375"/>
            <a:ext cx="1223963" cy="1223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8153" y="4076700"/>
            <a:ext cx="1152525" cy="1176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1166" y="2482850"/>
            <a:ext cx="1163637" cy="11747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Symphony Concept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3153" y="1852613"/>
            <a:ext cx="2414588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21028" y="2687638"/>
            <a:ext cx="2603500" cy="8366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9491" y="5237163"/>
            <a:ext cx="2609850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5503416" y="3429000"/>
            <a:ext cx="1441450" cy="792163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76666" y="3213100"/>
            <a:ext cx="1295400" cy="1295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26953" y="1852613"/>
            <a:ext cx="2767013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908720"/>
            <a:ext cx="1408253" cy="86409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7544" y="5013176"/>
            <a:ext cx="1673001" cy="117904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84168" y="1412776"/>
            <a:ext cx="1368152" cy="93507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6296" y="4581128"/>
            <a:ext cx="1509748" cy="10081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1520" y="1844824"/>
            <a:ext cx="936104" cy="61078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43670" y="1412776"/>
            <a:ext cx="1800200" cy="4407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113" y="4935538"/>
            <a:ext cx="5907087" cy="14462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8038" y="1196975"/>
            <a:ext cx="5518150" cy="36004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213" y="1125538"/>
            <a:ext cx="2087562" cy="37433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Systems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775" y="260350"/>
            <a:ext cx="792163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063" y="260350"/>
            <a:ext cx="792162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5013325"/>
            <a:ext cx="2592388" cy="159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Environment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333375"/>
            <a:ext cx="792163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333375"/>
            <a:ext cx="790575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573463"/>
            <a:ext cx="3859213" cy="27289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341438"/>
            <a:ext cx="4016375" cy="19431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573463"/>
            <a:ext cx="4002088" cy="27352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575" y="1262063"/>
            <a:ext cx="3827463" cy="20780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Operations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8" y="260350"/>
            <a:ext cx="787400" cy="801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260350"/>
            <a:ext cx="787400" cy="801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1196975"/>
            <a:ext cx="3960813" cy="26447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96975"/>
            <a:ext cx="3779837" cy="2663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4149725"/>
            <a:ext cx="8135937" cy="2016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Symphony Core Capabilities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323528" y="1124744"/>
          <a:ext cx="8496944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 19"/>
          <p:cNvGraphicFramePr/>
          <p:nvPr/>
        </p:nvGraphicFramePr>
        <p:xfrm>
          <a:off x="323528" y="5805264"/>
          <a:ext cx="849694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WenQuanYi Zen Hei Sharp"/>
        <a:cs typeface="WenQuanYi Zen Hei Sharp"/>
      </a:majorFont>
      <a:minorFont>
        <a:latin typeface="Times New Roman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WenQuanYi Zen Hei Sharp"/>
        <a:cs typeface="WenQuanYi Zen Hei Sharp"/>
      </a:majorFont>
      <a:minorFont>
        <a:latin typeface="Calibri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WenQuanYi Zen Hei Sharp"/>
        <a:cs typeface="WenQuanYi Zen Hei Sharp"/>
      </a:majorFont>
      <a:minorFont>
        <a:latin typeface="Times New Roman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285</Words>
  <Application>Microsoft Office PowerPoint</Application>
  <PresentationFormat>On-screen Show (4:3)</PresentationFormat>
  <Paragraphs>106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MESR 3D Model</vt:lpstr>
      <vt:lpstr>Planetary Medium Manipulator</vt:lpstr>
      <vt:lpstr>Environment Modeling</vt:lpstr>
      <vt:lpstr>Slide 13</vt:lpstr>
      <vt:lpstr>Plan Execution &amp; Monitoring</vt:lpstr>
      <vt:lpstr>Slide 15</vt:lpstr>
      <vt:lpstr>Slide 16</vt:lpstr>
      <vt:lpstr>Mercier 2013 Deployment</vt:lpstr>
      <vt:lpstr>Deployments 2014</vt:lpstr>
      <vt:lpstr>Deployments 2014</vt:lpstr>
      <vt:lpstr>Slide 20</vt:lpstr>
      <vt:lpstr>GHGSat Opportunity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Valued Sony Customer</dc:creator>
  <cp:keywords/>
  <dc:description/>
  <cp:lastModifiedBy>rlarcheveque</cp:lastModifiedBy>
  <cp:revision>68</cp:revision>
  <cp:lastPrinted>1601-01-01T00:00:00Z</cp:lastPrinted>
  <dcterms:created xsi:type="dcterms:W3CDTF">2004-07-15T15:44:12Z</dcterms:created>
  <dcterms:modified xsi:type="dcterms:W3CDTF">2015-04-14T13:31:20Z</dcterms:modified>
</cp:coreProperties>
</file>